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70" r:id="rId3"/>
    <p:sldId id="314" r:id="rId4"/>
    <p:sldId id="316" r:id="rId5"/>
    <p:sldId id="293" r:id="rId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1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06" y="-102"/>
      </p:cViewPr>
      <p:guideLst>
        <p:guide orient="horz" pos="19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52" cy="49712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561" y="0"/>
            <a:ext cx="2950051" cy="49712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F1A3279C-CBD8-4DC9-9AA0-732600C35440}" type="datetimeFigureOut">
              <a:rPr lang="zh-TW" altLang="en-US" smtClean="0"/>
              <a:pPr/>
              <a:t>2019/12/24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24"/>
            <a:ext cx="2950052" cy="49712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561" y="9440624"/>
            <a:ext cx="2950051" cy="49712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C604290F-6A69-4D20-8283-541D5BDB69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898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52" cy="49712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561" y="0"/>
            <a:ext cx="2950051" cy="49712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C601C9A1-D19D-4457-BAB4-C2C39C399AE1}" type="datetimeFigureOut">
              <a:rPr lang="zh-TW" altLang="en-US" smtClean="0"/>
              <a:pPr/>
              <a:t>2019/12/24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515" y="4721901"/>
            <a:ext cx="5445760" cy="4472543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24"/>
            <a:ext cx="2950052" cy="49712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561" y="9440624"/>
            <a:ext cx="2950051" cy="49712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BC169B8C-C1B5-4900-A20D-401883706B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539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9B464-1A56-422C-847D-A51ACC9383E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9B464-1A56-422C-847D-A51ACC9383E0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7598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待辦公文\簡報版型\簡報樣版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620871"/>
            <a:ext cx="6400800" cy="11116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待辦公文\簡報版型\簡報樣版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079" y="0"/>
            <a:ext cx="9141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-3079" y="653143"/>
            <a:ext cx="9141856" cy="1469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544" y="0"/>
            <a:ext cx="8405712" cy="934950"/>
          </a:xfrm>
        </p:spPr>
        <p:txBody>
          <a:bodyPr>
            <a:normAutofit/>
          </a:bodyPr>
          <a:lstStyle>
            <a:lvl1pPr algn="l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9144" y="1232635"/>
            <a:ext cx="8405712" cy="5051624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Clr>
                <a:srgbClr val="C00000"/>
              </a:buCl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C00000"/>
              </a:buCl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rgbClr val="C00000"/>
              </a:buCl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buClr>
                <a:srgbClr val="C00000"/>
              </a:buCl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65580" y="6338424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myw_chou\Desktop\簡報版本-1\00731簡報樣版-0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622" y="-1974"/>
            <a:ext cx="9184622" cy="68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91813"/>
            <a:ext cx="8229600" cy="3696727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65580" y="645496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待辦公文\簡報版型\簡報樣版4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6149788"/>
            <a:ext cx="9144000" cy="7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69144" y="56606"/>
            <a:ext cx="8405712" cy="934950"/>
          </a:xfrm>
        </p:spPr>
        <p:txBody>
          <a:bodyPr>
            <a:normAutofit/>
          </a:bodyPr>
          <a:lstStyle>
            <a:lvl1pPr algn="l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69144" y="1232635"/>
            <a:ext cx="8405712" cy="4854400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Clr>
                <a:srgbClr val="C00000"/>
              </a:buCl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C00000"/>
              </a:buCl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rgbClr val="C00000"/>
              </a:buCl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buClr>
                <a:srgbClr val="C00000"/>
              </a:buCl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01440" y="6221879"/>
            <a:ext cx="2133600" cy="365125"/>
          </a:xfrm>
        </p:spPr>
        <p:txBody>
          <a:bodyPr/>
          <a:lstStyle>
            <a:lvl1pPr algn="r">
              <a:defRPr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(母片紅線可調整位置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待辦公文\簡報版型\簡報樣版3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084" y="709813"/>
            <a:ext cx="9141856" cy="1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115" y="55650"/>
            <a:ext cx="8405712" cy="654163"/>
          </a:xfrm>
        </p:spPr>
        <p:txBody>
          <a:bodyPr>
            <a:normAutofit/>
          </a:bodyPr>
          <a:lstStyle>
            <a:lvl1pPr algn="l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9144" y="1232635"/>
            <a:ext cx="8405712" cy="5051624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Clr>
                <a:srgbClr val="C00000"/>
              </a:buCl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C00000"/>
              </a:buCl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rgbClr val="C00000"/>
              </a:buCl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buClr>
                <a:srgbClr val="C00000"/>
              </a:buCl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05172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820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2924947"/>
            <a:ext cx="5486400" cy="18026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835150" y="5084764"/>
            <a:ext cx="5473700" cy="720725"/>
          </a:xfrm>
        </p:spPr>
        <p:txBody>
          <a:bodyPr/>
          <a:lstStyle>
            <a:lvl1pPr marL="0" indent="0" algn="just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4"/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5"/>
          </p:nvPr>
        </p:nvSpPr>
        <p:spPr>
          <a:xfrm>
            <a:off x="8675688" y="6453717"/>
            <a:ext cx="406400" cy="36406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7DB1819-8C32-4328-BADC-3590BF8C077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6" name="Picture 2" descr="D:\待辦公文\簡報版型\簡報樣版3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1"/>
            <a:ext cx="3719275" cy="1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06625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zh-TW" sz="4400" dirty="0"/>
              <a:t>都會捷運輸出團隊</a:t>
            </a:r>
            <a:endParaRPr lang="zh-TW" altLang="en-US" sz="4400" b="1" dirty="0">
              <a:solidFill>
                <a:srgbClr val="003366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1800" dirty="0" smtClean="0"/>
              <a:t>108</a:t>
            </a:r>
            <a:r>
              <a:rPr lang="zh-TW" altLang="en-US" sz="1800" dirty="0" smtClean="0"/>
              <a:t>年</a:t>
            </a:r>
            <a:r>
              <a:rPr lang="en-US" altLang="zh-TW" sz="1800" dirty="0" smtClean="0"/>
              <a:t>12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30</a:t>
            </a:r>
            <a:r>
              <a:rPr lang="zh-TW" altLang="en-US" sz="1800" dirty="0" smtClean="0"/>
              <a:t>日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9050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75966" y="1900164"/>
            <a:ext cx="6651298" cy="1274195"/>
          </a:xfr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3200" b="1" dirty="0" smtClean="0">
                <a:solidFill>
                  <a:srgbClr val="10253F"/>
                </a:solidFill>
                <a:latin typeface="+mn-ea"/>
                <a:ea typeface="+mn-ea"/>
              </a:rPr>
              <a:t>109</a:t>
            </a:r>
            <a:r>
              <a:rPr lang="zh-TW" altLang="en-US" sz="3200" b="1" dirty="0" smtClean="0">
                <a:solidFill>
                  <a:srgbClr val="10253F"/>
                </a:solidFill>
                <a:latin typeface="+mn-ea"/>
                <a:ea typeface="+mn-ea"/>
              </a:rPr>
              <a:t>年度工作</a:t>
            </a:r>
            <a:r>
              <a:rPr lang="zh-TW" altLang="en-US" sz="3200" b="1" dirty="0">
                <a:solidFill>
                  <a:srgbClr val="10253F"/>
                </a:solidFill>
                <a:latin typeface="+mn-ea"/>
                <a:ea typeface="+mn-ea"/>
              </a:rPr>
              <a:t>重點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200" b="1" dirty="0" smtClean="0">
                <a:solidFill>
                  <a:srgbClr val="10253F"/>
                </a:solidFill>
                <a:latin typeface="+mn-ea"/>
                <a:ea typeface="+mn-ea"/>
              </a:rPr>
              <a:t>提升</a:t>
            </a:r>
            <a:r>
              <a:rPr lang="en-US" altLang="zh-TW" sz="3200" b="1" dirty="0" smtClean="0">
                <a:solidFill>
                  <a:srgbClr val="10253F"/>
                </a:solidFill>
                <a:latin typeface="+mn-ea"/>
                <a:ea typeface="+mn-ea"/>
              </a:rPr>
              <a:t>109</a:t>
            </a:r>
            <a:r>
              <a:rPr lang="zh-TW" altLang="en-US" sz="3200" b="1" dirty="0" smtClean="0">
                <a:solidFill>
                  <a:srgbClr val="10253F"/>
                </a:solidFill>
                <a:latin typeface="+mn-ea"/>
                <a:ea typeface="+mn-ea"/>
              </a:rPr>
              <a:t>年度</a:t>
            </a:r>
            <a:r>
              <a:rPr lang="zh-TW" altLang="en-US" sz="3200" b="1" dirty="0">
                <a:solidFill>
                  <a:srgbClr val="10253F"/>
                </a:solidFill>
                <a:latin typeface="+mn-ea"/>
                <a:ea typeface="+mn-ea"/>
              </a:rPr>
              <a:t>得標金額之精進作為</a:t>
            </a:r>
            <a:endParaRPr lang="en-US" altLang="zh-TW" sz="3200" b="1" dirty="0">
              <a:solidFill>
                <a:srgbClr val="10253F"/>
              </a:solidFill>
              <a:latin typeface="+mn-ea"/>
              <a:ea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8344" y="204352"/>
            <a:ext cx="8639175" cy="753533"/>
          </a:xfrm>
        </p:spPr>
        <p:txBody>
          <a:bodyPr/>
          <a:lstStyle/>
          <a:p>
            <a:pPr algn="ctr" eaLnBrk="1" hangingPunct="1">
              <a:defRPr/>
            </a:pPr>
            <a:r>
              <a:rPr b="1" dirty="0"/>
              <a:t>簡報大綱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8733886" y="6489701"/>
            <a:ext cx="410114" cy="30056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D0BD73E-A24E-420D-98A8-AF71658DBE18}" type="slidenum">
              <a:rPr lang="zh-TW" altLang="en-US" sz="1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>
                <a:defRPr/>
              </a:pPr>
              <a:t>1</a:t>
            </a:fld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7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109</a:t>
            </a:r>
            <a:r>
              <a:rPr lang="zh-TW" altLang="en-US" dirty="0" smtClean="0"/>
              <a:t>年度</a:t>
            </a:r>
            <a:r>
              <a:rPr lang="zh-TW" altLang="zh-TW" dirty="0" smtClean="0"/>
              <a:t>工作</a:t>
            </a:r>
            <a:r>
              <a:rPr lang="zh-TW" altLang="zh-TW" dirty="0"/>
              <a:t>重點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D0BD73E-A24E-420D-98A8-AF71658DBE18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sp>
        <p:nvSpPr>
          <p:cNvPr id="34" name="內容版面配置區 1">
            <a:extLst>
              <a:ext uri="{FF2B5EF4-FFF2-40B4-BE49-F238E27FC236}">
                <a16:creationId xmlns:a16="http://schemas.microsoft.com/office/drawing/2014/main" xmlns="" id="{F9A9997D-F91F-4FC7-99D0-792C1B5F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1331"/>
            <a:ext cx="8496944" cy="396244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臺</a:t>
            </a:r>
            <a:r>
              <a:rPr lang="zh-TW" altLang="en-US" sz="2800" b="1" dirty="0"/>
              <a:t>北捷運公司</a:t>
            </a:r>
            <a:r>
              <a:rPr lang="en-US" altLang="zh-TW" sz="2800" b="1" dirty="0"/>
              <a:t>109</a:t>
            </a:r>
            <a:r>
              <a:rPr lang="zh-TW" altLang="en-US" sz="2800" b="1" dirty="0"/>
              <a:t>年工作重點</a:t>
            </a:r>
            <a:r>
              <a:rPr lang="zh-TW" altLang="zh-TW" sz="2800" b="1" dirty="0" smtClean="0"/>
              <a:t>：</a:t>
            </a:r>
            <a:endParaRPr lang="zh-TW" altLang="zh-TW" sz="2800" dirty="0"/>
          </a:p>
          <a:p>
            <a:pPr marL="1371600" lvl="2" indent="-457200">
              <a:buFont typeface="+mj-lt"/>
              <a:buAutoNum type="alphaLcPeriod"/>
            </a:pPr>
            <a:r>
              <a:rPr lang="zh-TW" altLang="en-US" sz="2400" b="1" dirty="0"/>
              <a:t>新加坡理工學院學生培訓案：目前初步洽談中，預計明年</a:t>
            </a:r>
            <a:r>
              <a:rPr lang="en-US" altLang="zh-TW" sz="2400" b="1" dirty="0"/>
              <a:t>(109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)9</a:t>
            </a:r>
            <a:r>
              <a:rPr lang="zh-TW" altLang="en-US" sz="2400" b="1" dirty="0"/>
              <a:t>月進行，該學院學生來台至本公司進行</a:t>
            </a:r>
            <a:r>
              <a:rPr lang="en-US" altLang="zh-TW" sz="2400" b="1" dirty="0"/>
              <a:t>6</a:t>
            </a:r>
            <a:r>
              <a:rPr lang="zh-TW" altLang="en-US" sz="2400" b="1" dirty="0"/>
              <a:t>週培訓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含堂課講授及現場實地作業觀摩</a:t>
            </a:r>
            <a:r>
              <a:rPr lang="en-US" altLang="zh-TW" sz="2400" b="1" dirty="0"/>
              <a:t>)</a:t>
            </a:r>
            <a:r>
              <a:rPr lang="zh-TW" altLang="en-US" sz="2400" b="1" dirty="0" smtClean="0"/>
              <a:t>。</a:t>
            </a:r>
            <a:endParaRPr lang="zh-TW" altLang="zh-TW" sz="2400" dirty="0"/>
          </a:p>
          <a:p>
            <a:pPr marL="1371600" lvl="2" indent="-457200">
              <a:buFont typeface="+mj-lt"/>
              <a:buAutoNum type="alphaLcPeriod"/>
            </a:pPr>
            <a:r>
              <a:rPr lang="zh-TW" altLang="en-US" sz="2400" b="1" dirty="0"/>
              <a:t>印尼雅加達捷運公司票證系統培訓案：目前初步洽談中，預計明年</a:t>
            </a:r>
            <a:r>
              <a:rPr lang="en-US" altLang="zh-TW" sz="2400" b="1" dirty="0"/>
              <a:t>(109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進行，該公司派種子工程師來台至本公司進行票證系統培訓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含堂課講授及現場實地作業觀摩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1851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zh-TW" dirty="0" smtClean="0"/>
              <a:t>提升</a:t>
            </a:r>
            <a:r>
              <a:rPr lang="en-US" altLang="zh-HK" dirty="0" smtClean="0"/>
              <a:t>109</a:t>
            </a:r>
            <a:r>
              <a:rPr lang="zh-HK" altLang="zh-TW" dirty="0" smtClean="0"/>
              <a:t>年度</a:t>
            </a:r>
            <a:r>
              <a:rPr lang="zh-HK" altLang="zh-TW" dirty="0"/>
              <a:t>得標金額之精進作為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D0BD73E-A24E-420D-98A8-AF71658DBE18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34" name="內容版面配置區 1">
            <a:extLst>
              <a:ext uri="{FF2B5EF4-FFF2-40B4-BE49-F238E27FC236}">
                <a16:creationId xmlns:a16="http://schemas.microsoft.com/office/drawing/2014/main" xmlns="" id="{F9A9997D-F91F-4FC7-99D0-792C1B5F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1331"/>
            <a:ext cx="8496944" cy="39624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/>
              <a:t>臺北捷運</a:t>
            </a:r>
            <a:r>
              <a:rPr lang="zh-TW" altLang="zh-TW" b="1" dirty="0"/>
              <a:t>公司為</a:t>
            </a:r>
            <a:r>
              <a:rPr lang="zh-TW" altLang="zh-TW" b="1" dirty="0" smtClean="0"/>
              <a:t>台北市</a:t>
            </a:r>
            <a:r>
              <a:rPr lang="zh-TW" altLang="en-US" b="1" dirty="0" smtClean="0"/>
              <a:t>市</a:t>
            </a:r>
            <a:r>
              <a:rPr lang="zh-TW" altLang="zh-TW" b="1" dirty="0" smtClean="0"/>
              <a:t>屬</a:t>
            </a:r>
            <a:r>
              <a:rPr lang="zh-TW" altLang="zh-TW" b="1" dirty="0"/>
              <a:t>公營公司，受市政府及市議會監督管轄，主要任務為提供大台北都會區大眾捷運服務之永續經營，行有餘力，在組織編制下勻用部份資源人力，協助</a:t>
            </a:r>
            <a:r>
              <a:rPr lang="zh-TW" altLang="zh-TW" b="1" dirty="0" smtClean="0"/>
              <a:t>國內</a:t>
            </a:r>
            <a:r>
              <a:rPr lang="zh-TW" altLang="en-US" b="1" dirty="0"/>
              <a:t>新興捷運公司開通</a:t>
            </a:r>
            <a:r>
              <a:rPr lang="zh-TW" altLang="zh-TW" b="1" dirty="0" smtClean="0"/>
              <a:t>新</a:t>
            </a:r>
            <a:r>
              <a:rPr lang="zh-TW" altLang="zh-TW" b="1" dirty="0"/>
              <a:t>路線等籌備及</a:t>
            </a:r>
            <a:r>
              <a:rPr lang="zh-TW" altLang="zh-TW" b="1" dirty="0" smtClean="0"/>
              <a:t>穩定性</a:t>
            </a:r>
            <a:r>
              <a:rPr lang="zh-TW" altLang="en-US" b="1" dirty="0"/>
              <a:t>提昇</a:t>
            </a:r>
            <a:r>
              <a:rPr lang="zh-TW" altLang="zh-TW" b="1" dirty="0" smtClean="0"/>
              <a:t>工作</a:t>
            </a:r>
            <a:r>
              <a:rPr lang="zh-TW" altLang="zh-TW" b="1" dirty="0"/>
              <a:t>，並持續積極參與國際組織交流</a:t>
            </a:r>
            <a:r>
              <a:rPr lang="zh-TW" altLang="zh-TW" b="1" dirty="0" smtClean="0"/>
              <a:t>活動</a:t>
            </a:r>
            <a:r>
              <a:rPr lang="zh-TW" altLang="en-US" b="1" dirty="0"/>
              <a:t>，</a:t>
            </a:r>
            <a:r>
              <a:rPr lang="zh-TW" altLang="zh-TW" b="1" dirty="0" smtClean="0"/>
              <a:t>以爭取</a:t>
            </a:r>
            <a:r>
              <a:rPr lang="zh-TW" altLang="en-US" b="1" dirty="0"/>
              <a:t>國外軌道運輸同業</a:t>
            </a:r>
            <a:r>
              <a:rPr lang="zh-TW" altLang="zh-TW" b="1" dirty="0" smtClean="0"/>
              <a:t>或</a:t>
            </a:r>
            <a:r>
              <a:rPr lang="zh-TW" altLang="zh-TW" b="1" dirty="0"/>
              <a:t>國際顧問公司營運、維修及訓練相關工作，以提升同仁專業能力，挹注公司營收。</a:t>
            </a:r>
            <a:endParaRPr lang="zh-TW" altLang="en-US" dirty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509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簡報完畢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/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xmlns="" val="156733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246</Words>
  <Application>Microsoft Office PowerPoint</Application>
  <PresentationFormat>如螢幕大小 (4:3)</PresentationFormat>
  <Paragraphs>17</Paragraphs>
  <Slides>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都會捷運輸出團隊</vt:lpstr>
      <vt:lpstr>簡報大綱</vt:lpstr>
      <vt:lpstr>109年度工作重點</vt:lpstr>
      <vt:lpstr>提升109年度得標金額之精進作為</vt:lpstr>
      <vt:lpstr>簡報完畢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周瑜雯</dc:creator>
  <cp:lastModifiedBy>PCC</cp:lastModifiedBy>
  <cp:revision>152</cp:revision>
  <cp:lastPrinted>2019-12-23T05:59:35Z</cp:lastPrinted>
  <dcterms:created xsi:type="dcterms:W3CDTF">2018-07-31T09:00:07Z</dcterms:created>
  <dcterms:modified xsi:type="dcterms:W3CDTF">2019-12-24T08:13:25Z</dcterms:modified>
</cp:coreProperties>
</file>