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7" r:id="rId4"/>
    <p:sldId id="264" r:id="rId5"/>
    <p:sldId id="260" r:id="rId6"/>
    <p:sldId id="262" r:id="rId7"/>
    <p:sldId id="259" r:id="rId8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66FF"/>
    <a:srgbClr val="ED7D31"/>
    <a:srgbClr val="EB5F56"/>
    <a:srgbClr val="52C2DC"/>
    <a:srgbClr val="70AD47"/>
    <a:srgbClr val="EC721E"/>
    <a:srgbClr val="A5A5A5"/>
    <a:srgbClr val="33C3AB"/>
    <a:srgbClr val="CC99FF"/>
    <a:srgbClr val="EDED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5256" autoAdjust="0"/>
  </p:normalViewPr>
  <p:slideViewPr>
    <p:cSldViewPr snapToGrid="0">
      <p:cViewPr varScale="1">
        <p:scale>
          <a:sx n="98" d="100"/>
          <a:sy n="98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B3F984A-F6A1-4B2F-A5CD-B1901DEDECF8}" type="datetimeFigureOut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0207701-FEB0-4F18-B65F-F1AC8FD032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66184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07701-FEB0-4F18-B65F-F1AC8FD032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16807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07701-FEB0-4F18-B65F-F1AC8FD032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13756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 userDrawn="1"/>
        </p:nvSpPr>
        <p:spPr>
          <a:xfrm>
            <a:off x="-492" y="1911673"/>
            <a:ext cx="9144000" cy="3315421"/>
          </a:xfrm>
          <a:prstGeom prst="roundRect">
            <a:avLst>
              <a:gd name="adj" fmla="val 6795"/>
            </a:avLst>
          </a:prstGeom>
          <a:solidFill>
            <a:schemeClr val="accent1"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 userDrawn="1"/>
        </p:nvSpPr>
        <p:spPr>
          <a:xfrm flipV="1">
            <a:off x="0" y="6557210"/>
            <a:ext cx="2937628" cy="30013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 userDrawn="1"/>
        </p:nvSpPr>
        <p:spPr>
          <a:xfrm flipV="1">
            <a:off x="3103186" y="6557210"/>
            <a:ext cx="2937628" cy="3001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 userDrawn="1"/>
        </p:nvSpPr>
        <p:spPr>
          <a:xfrm flipV="1">
            <a:off x="6206372" y="6557210"/>
            <a:ext cx="2937628" cy="30013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88605"/>
            <a:ext cx="7772400" cy="1542491"/>
          </a:xfrm>
        </p:spPr>
        <p:txBody>
          <a:bodyPr anchor="ctr" anchorCtr="0">
            <a:noAutofit/>
          </a:bodyPr>
          <a:lstStyle>
            <a:lvl1pPr algn="ctr">
              <a:defRPr sz="4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34118"/>
            <a:ext cx="6858000" cy="87405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AF9AF5-3867-455C-BEF6-CBB34D6645B8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63278" y="6464636"/>
            <a:ext cx="2057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50" y="1066564"/>
            <a:ext cx="3752284" cy="84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472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6C9776E-A4E9-4CA5-9FA9-5FCC4FD5AF83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9324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3DE2C8F-1929-46E7-BBAA-E21EF337ABE6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2695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67C85E-E5A0-4221-80B9-D8FC93AF7958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19416" y="5992536"/>
            <a:ext cx="2103090" cy="47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5578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2A73DD-8DC1-43B0-A167-693D3DAA6B11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094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8D2129A-7A50-4596-8B50-349FDB5CA851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19834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C3274B7-59F2-40F9-9DBA-E276A1A976CC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8651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82E209A-F441-4388-AC8B-9B42C0514A51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613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DB39FE3-7C6F-4878-AE07-6D5D7D69B98F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3316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6EFED8E-B8F0-402A-943F-6032B374B04D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7105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FD12918-649E-4149-9F0C-FB7396D328FB}" type="datetime1">
              <a:rPr lang="zh-TW" altLang="en-US" smtClean="0"/>
              <a:pPr/>
              <a:t>2019/12/23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97567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群組 20"/>
          <p:cNvGrpSpPr/>
          <p:nvPr userDrawn="1"/>
        </p:nvGrpSpPr>
        <p:grpSpPr>
          <a:xfrm>
            <a:off x="0" y="6547424"/>
            <a:ext cx="9144000" cy="255940"/>
            <a:chOff x="0" y="6557210"/>
            <a:chExt cx="9144000" cy="300135"/>
          </a:xfrm>
        </p:grpSpPr>
        <p:sp>
          <p:nvSpPr>
            <p:cNvPr id="18" name="矩形 17"/>
            <p:cNvSpPr/>
            <p:nvPr userDrawn="1"/>
          </p:nvSpPr>
          <p:spPr>
            <a:xfrm flipV="1">
              <a:off x="0" y="6557210"/>
              <a:ext cx="2937628" cy="30013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矩形 18"/>
            <p:cNvSpPr/>
            <p:nvPr userDrawn="1"/>
          </p:nvSpPr>
          <p:spPr>
            <a:xfrm flipV="1">
              <a:off x="3103186" y="6557210"/>
              <a:ext cx="2937628" cy="30013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 19"/>
            <p:cNvSpPr/>
            <p:nvPr userDrawn="1"/>
          </p:nvSpPr>
          <p:spPr>
            <a:xfrm flipV="1">
              <a:off x="6206372" y="6557210"/>
              <a:ext cx="2937628" cy="30013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79" y="365127"/>
            <a:ext cx="8823158" cy="902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79" y="1468186"/>
            <a:ext cx="8823157" cy="4708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5620" y="646553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0453BDE6-CC3E-4020-97B2-66A3AF0065B1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grpSp>
        <p:nvGrpSpPr>
          <p:cNvPr id="12" name="群組 11"/>
          <p:cNvGrpSpPr/>
          <p:nvPr userDrawn="1"/>
        </p:nvGrpSpPr>
        <p:grpSpPr>
          <a:xfrm>
            <a:off x="0" y="0"/>
            <a:ext cx="9144000" cy="235131"/>
            <a:chOff x="0" y="0"/>
            <a:chExt cx="12192000" cy="235131"/>
          </a:xfrm>
        </p:grpSpPr>
        <p:sp>
          <p:nvSpPr>
            <p:cNvPr id="13" name="FLYING IMPRESSION FID FEIZHAO    qq:1964271550"/>
            <p:cNvSpPr>
              <a:spLocks/>
            </p:cNvSpPr>
            <p:nvPr/>
          </p:nvSpPr>
          <p:spPr bwMode="auto">
            <a:xfrm>
              <a:off x="0" y="0"/>
              <a:ext cx="2289256" cy="235131"/>
            </a:xfrm>
            <a:prstGeom prst="rect">
              <a:avLst/>
            </a:prstGeom>
            <a:solidFill>
              <a:srgbClr val="33C3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LYING IMPRESSION FID FEIZHAO    qq:1964271550"/>
            <p:cNvSpPr>
              <a:spLocks/>
            </p:cNvSpPr>
            <p:nvPr/>
          </p:nvSpPr>
          <p:spPr bwMode="auto">
            <a:xfrm>
              <a:off x="2470201" y="0"/>
              <a:ext cx="2289256" cy="235131"/>
            </a:xfrm>
            <a:prstGeom prst="rect">
              <a:avLst/>
            </a:prstGeom>
            <a:solidFill>
              <a:srgbClr val="FCB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LYING IMPRESSION FID FEIZHAO    qq:1964271550"/>
            <p:cNvSpPr>
              <a:spLocks/>
            </p:cNvSpPr>
            <p:nvPr/>
          </p:nvSpPr>
          <p:spPr bwMode="auto">
            <a:xfrm>
              <a:off x="4965079" y="0"/>
              <a:ext cx="2261840" cy="235131"/>
            </a:xfrm>
            <a:prstGeom prst="rect">
              <a:avLst/>
            </a:prstGeom>
            <a:solidFill>
              <a:srgbClr val="EB5F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LYING IMPRESSION FID FEIZHAO    qq:1964271550"/>
            <p:cNvSpPr>
              <a:spLocks/>
            </p:cNvSpPr>
            <p:nvPr/>
          </p:nvSpPr>
          <p:spPr bwMode="auto">
            <a:xfrm>
              <a:off x="7432540" y="0"/>
              <a:ext cx="2289256" cy="235131"/>
            </a:xfrm>
            <a:prstGeom prst="rect">
              <a:avLst/>
            </a:prstGeom>
            <a:solidFill>
              <a:srgbClr val="52C2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LYING IMPRESSION FID FEIZHAO    qq:1964271550"/>
            <p:cNvSpPr>
              <a:spLocks/>
            </p:cNvSpPr>
            <p:nvPr/>
          </p:nvSpPr>
          <p:spPr bwMode="auto">
            <a:xfrm>
              <a:off x="9902744" y="0"/>
              <a:ext cx="2289256" cy="235131"/>
            </a:xfrm>
            <a:prstGeom prst="rect">
              <a:avLst/>
            </a:prstGeom>
            <a:solidFill>
              <a:srgbClr val="3645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274160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6.png"/><Relationship Id="rId11" Type="http://schemas.openxmlformats.org/officeDocument/2006/relationships/image" Target="../media/image21.jpe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25.jpeg"/><Relationship Id="rId5" Type="http://schemas.openxmlformats.org/officeDocument/2006/relationships/image" Target="../media/image24.png"/><Relationship Id="rId4" Type="http://schemas.openxmlformats.org/officeDocument/2006/relationships/image" Target="../media/image23.jpe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5825" y="2361133"/>
            <a:ext cx="8056737" cy="154249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TW" altLang="en-US" sz="44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工程產業全球化平臺第</a:t>
            </a:r>
            <a:r>
              <a:rPr lang="en-US" altLang="zh-TW" sz="44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44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次會議</a:t>
            </a:r>
            <a:br>
              <a:rPr lang="zh-TW" altLang="en-US" sz="44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0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40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明年度環保輸出團隊之推動作法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55143" y="5759401"/>
            <a:ext cx="6858000" cy="486124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中華民國</a:t>
            </a:r>
            <a:r>
              <a:rPr lang="en-US" altLang="zh-TW" sz="32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108</a:t>
            </a:r>
            <a:r>
              <a:rPr lang="zh-TW" altLang="en-US" sz="32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32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3200" dirty="0">
                <a:solidFill>
                  <a:srgbClr val="00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xmlns="" val="12614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0" y="3738615"/>
            <a:ext cx="9144000" cy="8325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矩形 28"/>
          <p:cNvSpPr/>
          <p:nvPr/>
        </p:nvSpPr>
        <p:spPr>
          <a:xfrm>
            <a:off x="0" y="2851509"/>
            <a:ext cx="9144000" cy="8325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/>
          <p:cNvSpPr/>
          <p:nvPr/>
        </p:nvSpPr>
        <p:spPr>
          <a:xfrm>
            <a:off x="0" y="1964403"/>
            <a:ext cx="9144000" cy="8325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1443219" y="2046291"/>
            <a:ext cx="3116907" cy="678574"/>
            <a:chOff x="1878908" y="2616819"/>
            <a:chExt cx="3116907" cy="678574"/>
          </a:xfrm>
        </p:grpSpPr>
        <p:sp>
          <p:nvSpPr>
            <p:cNvPr id="13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TW" altLang="en-US" sz="36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壹</a:t>
              </a:r>
              <a:endParaRPr lang="zh-CN" altLang="en-US" sz="36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5" name="FLYING IMPRESSION FID FEIZHAO    qq:1964271550"/>
            <p:cNvSpPr txBox="1"/>
            <p:nvPr/>
          </p:nvSpPr>
          <p:spPr>
            <a:xfrm>
              <a:off x="2633192" y="2616819"/>
              <a:ext cx="23626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600" dirty="0">
                  <a:solidFill>
                    <a:srgbClr val="00B05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推動範疇</a:t>
              </a:r>
              <a:endParaRPr lang="zh-CN" altLang="en-US" sz="36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16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1443219" y="2933397"/>
            <a:ext cx="4670976" cy="678574"/>
            <a:chOff x="1878908" y="2616819"/>
            <a:chExt cx="4670976" cy="678574"/>
          </a:xfrm>
        </p:grpSpPr>
        <p:sp>
          <p:nvSpPr>
            <p:cNvPr id="17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TW" altLang="en-US" sz="36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貳</a:t>
              </a:r>
              <a:endParaRPr lang="zh-CN" altLang="en-US" sz="36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8" name="FLYING IMPRESSION FID FEIZHAO    qq:1964271550"/>
            <p:cNvSpPr txBox="1"/>
            <p:nvPr/>
          </p:nvSpPr>
          <p:spPr>
            <a:xfrm>
              <a:off x="2633192" y="2616819"/>
              <a:ext cx="3916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600" dirty="0">
                  <a:solidFill>
                    <a:srgbClr val="00B05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輸出團隊推動現況</a:t>
              </a:r>
              <a:endParaRPr lang="zh-CN" altLang="en-US" sz="36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19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1443219" y="3815585"/>
            <a:ext cx="4431370" cy="678574"/>
            <a:chOff x="1878908" y="2616819"/>
            <a:chExt cx="4431370" cy="678574"/>
          </a:xfrm>
        </p:grpSpPr>
        <p:sp>
          <p:nvSpPr>
            <p:cNvPr id="20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TW" altLang="en-US" sz="36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參</a:t>
              </a:r>
              <a:endParaRPr lang="zh-CN" altLang="en-US" sz="36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1" name="FLYING IMPRESSION FID FEIZHAO    qq:1964271550"/>
            <p:cNvSpPr txBox="1"/>
            <p:nvPr/>
          </p:nvSpPr>
          <p:spPr>
            <a:xfrm>
              <a:off x="2633192" y="2660640"/>
              <a:ext cx="3677086" cy="590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zh-TW" altLang="en-US" sz="3600" dirty="0">
                  <a:solidFill>
                    <a:srgbClr val="00B05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明年度工作重點</a:t>
              </a:r>
            </a:p>
          </p:txBody>
        </p:sp>
      </p:grpSp>
      <p:sp>
        <p:nvSpPr>
          <p:cNvPr id="32" name="矩形 31"/>
          <p:cNvSpPr/>
          <p:nvPr/>
        </p:nvSpPr>
        <p:spPr>
          <a:xfrm>
            <a:off x="2711122" y="1041073"/>
            <a:ext cx="3403073" cy="887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目錄</a:t>
            </a:r>
          </a:p>
        </p:txBody>
      </p:sp>
      <p:grpSp>
        <p:nvGrpSpPr>
          <p:cNvPr id="33" name="群組 32"/>
          <p:cNvGrpSpPr/>
          <p:nvPr/>
        </p:nvGrpSpPr>
        <p:grpSpPr>
          <a:xfrm>
            <a:off x="0" y="0"/>
            <a:ext cx="9144000" cy="705853"/>
            <a:chOff x="0" y="0"/>
            <a:chExt cx="12192000" cy="235131"/>
          </a:xfrm>
        </p:grpSpPr>
        <p:sp>
          <p:nvSpPr>
            <p:cNvPr id="34" name="FLYING IMPRESSION FID FEIZHAO    qq:1964271550"/>
            <p:cNvSpPr>
              <a:spLocks/>
            </p:cNvSpPr>
            <p:nvPr/>
          </p:nvSpPr>
          <p:spPr bwMode="auto">
            <a:xfrm>
              <a:off x="0" y="0"/>
              <a:ext cx="2289256" cy="235131"/>
            </a:xfrm>
            <a:prstGeom prst="rect">
              <a:avLst/>
            </a:prstGeom>
            <a:solidFill>
              <a:srgbClr val="33C3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LYING IMPRESSION FID FEIZHAO    qq:1964271550"/>
            <p:cNvSpPr>
              <a:spLocks/>
            </p:cNvSpPr>
            <p:nvPr/>
          </p:nvSpPr>
          <p:spPr bwMode="auto">
            <a:xfrm>
              <a:off x="2470201" y="0"/>
              <a:ext cx="2289256" cy="235131"/>
            </a:xfrm>
            <a:prstGeom prst="rect">
              <a:avLst/>
            </a:prstGeom>
            <a:solidFill>
              <a:srgbClr val="FCB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LYING IMPRESSION FID FEIZHAO    qq:1964271550"/>
            <p:cNvSpPr>
              <a:spLocks/>
            </p:cNvSpPr>
            <p:nvPr/>
          </p:nvSpPr>
          <p:spPr bwMode="auto">
            <a:xfrm>
              <a:off x="4965079" y="0"/>
              <a:ext cx="2261840" cy="235131"/>
            </a:xfrm>
            <a:prstGeom prst="rect">
              <a:avLst/>
            </a:prstGeom>
            <a:solidFill>
              <a:srgbClr val="EB5F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LYING IMPRESSION FID FEIZHAO    qq:1964271550"/>
            <p:cNvSpPr>
              <a:spLocks/>
            </p:cNvSpPr>
            <p:nvPr/>
          </p:nvSpPr>
          <p:spPr bwMode="auto">
            <a:xfrm>
              <a:off x="7432540" y="0"/>
              <a:ext cx="2289256" cy="235131"/>
            </a:xfrm>
            <a:prstGeom prst="rect">
              <a:avLst/>
            </a:prstGeom>
            <a:solidFill>
              <a:srgbClr val="52C2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LYING IMPRESSION FID FEIZHAO    qq:1964271550"/>
            <p:cNvSpPr>
              <a:spLocks/>
            </p:cNvSpPr>
            <p:nvPr/>
          </p:nvSpPr>
          <p:spPr bwMode="auto">
            <a:xfrm>
              <a:off x="9902744" y="0"/>
              <a:ext cx="2289256" cy="235131"/>
            </a:xfrm>
            <a:prstGeom prst="rect">
              <a:avLst/>
            </a:prstGeom>
            <a:solidFill>
              <a:srgbClr val="3645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9" name="投影片編號版面配置區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xmlns="" id="{FB030F06-28FD-4D32-8123-3987D5258F93}"/>
              </a:ext>
            </a:extLst>
          </p:cNvPr>
          <p:cNvSpPr/>
          <p:nvPr/>
        </p:nvSpPr>
        <p:spPr>
          <a:xfrm>
            <a:off x="0" y="4625721"/>
            <a:ext cx="9144000" cy="8325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3" name="FLYING IMPRESSION FID FEIZHAO    qq:1964271550">
            <a:extLst>
              <a:ext uri="{FF2B5EF4-FFF2-40B4-BE49-F238E27FC236}">
                <a16:creationId xmlns:a16="http://schemas.microsoft.com/office/drawing/2014/main" xmlns="" id="{45F5E4D9-CCD1-4138-ACFD-E1F7E1816BAD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1443219" y="4702691"/>
            <a:ext cx="4431370" cy="678574"/>
            <a:chOff x="1878908" y="2616819"/>
            <a:chExt cx="4431370" cy="678574"/>
          </a:xfrm>
        </p:grpSpPr>
        <p:sp>
          <p:nvSpPr>
            <p:cNvPr id="25" name="FLYING IMPRESSION FID FEIZHAO    qq:1964271550">
              <a:extLst>
                <a:ext uri="{FF2B5EF4-FFF2-40B4-BE49-F238E27FC236}">
                  <a16:creationId xmlns:a16="http://schemas.microsoft.com/office/drawing/2014/main" xmlns="" id="{80F99AC3-B221-42DF-A479-B095BDE79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TW" altLang="en-US" sz="36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肆</a:t>
              </a:r>
              <a:endParaRPr lang="zh-CN" altLang="en-US" sz="36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6" name="FLYING IMPRESSION FID FEIZHAO    qq:1964271550">
              <a:extLst>
                <a:ext uri="{FF2B5EF4-FFF2-40B4-BE49-F238E27FC236}">
                  <a16:creationId xmlns:a16="http://schemas.microsoft.com/office/drawing/2014/main" xmlns="" id="{C84C94A8-2846-4B0F-9CFA-EBDF9A98FC64}"/>
                </a:ext>
              </a:extLst>
            </p:cNvPr>
            <p:cNvSpPr txBox="1"/>
            <p:nvPr/>
          </p:nvSpPr>
          <p:spPr>
            <a:xfrm>
              <a:off x="2633192" y="2660640"/>
              <a:ext cx="3677086" cy="590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zh-TW" altLang="en-US" sz="3600" dirty="0">
                  <a:solidFill>
                    <a:srgbClr val="00B05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精進作為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89839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935620" y="6847276"/>
            <a:ext cx="2057400" cy="365125"/>
          </a:xfrm>
        </p:spPr>
        <p:txBody>
          <a:bodyPr/>
          <a:lstStyle/>
          <a:p>
            <a:fld id="{4B623A07-8517-49F3-9DCC-4A4570E77CAB}" type="slidenum">
              <a:rPr lang="zh-TW" altLang="en-US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投影片編號版面配置區 41"/>
          <p:cNvSpPr txBox="1">
            <a:spLocks/>
          </p:cNvSpPr>
          <p:nvPr/>
        </p:nvSpPr>
        <p:spPr>
          <a:xfrm>
            <a:off x="410512" y="6016616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FF6586-4E46-4FF9-AB78-903704F720BB}" type="slidenum">
              <a:rPr lang="zh-TW" altLang="en-US" smtClean="0"/>
              <a:pPr/>
              <a:t>3</a:t>
            </a:fld>
            <a:endParaRPr lang="zh-TW" altLang="en-US"/>
          </a:p>
        </p:txBody>
      </p:sp>
      <p:grpSp>
        <p:nvGrpSpPr>
          <p:cNvPr id="8" name="群組 46"/>
          <p:cNvGrpSpPr>
            <a:grpSpLocks/>
          </p:cNvGrpSpPr>
          <p:nvPr/>
        </p:nvGrpSpPr>
        <p:grpSpPr bwMode="auto">
          <a:xfrm>
            <a:off x="651624" y="5013964"/>
            <a:ext cx="5486306" cy="1325669"/>
            <a:chOff x="465138" y="2852738"/>
            <a:chExt cx="7346950" cy="2614612"/>
          </a:xfrm>
        </p:grpSpPr>
        <p:grpSp>
          <p:nvGrpSpPr>
            <p:cNvPr id="40" name="Group 139"/>
            <p:cNvGrpSpPr>
              <a:grpSpLocks/>
            </p:cNvGrpSpPr>
            <p:nvPr/>
          </p:nvGrpSpPr>
          <p:grpSpPr bwMode="auto">
            <a:xfrm>
              <a:off x="465138" y="2852738"/>
              <a:ext cx="7346950" cy="2614612"/>
              <a:chOff x="612" y="1389"/>
              <a:chExt cx="4672" cy="1740"/>
            </a:xfrm>
          </p:grpSpPr>
          <p:pic>
            <p:nvPicPr>
              <p:cNvPr id="45" name="图片 2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39" y="2421"/>
                <a:ext cx="1157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6" name="图片 2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2398"/>
                <a:ext cx="1172" cy="5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7" name="图片 2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42" y="1389"/>
                <a:ext cx="1542" cy="12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8" name="图片 25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38" y="2662"/>
                <a:ext cx="1064" cy="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9" name="图片 26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8" y="2673"/>
                <a:ext cx="1075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1" name="Rectangle 133"/>
            <p:cNvSpPr>
              <a:spLocks noChangeArrowheads="1"/>
            </p:cNvSpPr>
            <p:nvPr/>
          </p:nvSpPr>
          <p:spPr bwMode="auto">
            <a:xfrm>
              <a:off x="826841" y="4429545"/>
              <a:ext cx="1308785" cy="66685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zh-TW" alt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標楷體" panose="03000509000000000000" pitchFamily="65" charset="-120"/>
                  <a:ea typeface="標楷體" panose="03000509000000000000" pitchFamily="65" charset="-120"/>
                </a:rPr>
                <a:t>政策支持</a:t>
              </a:r>
            </a:p>
          </p:txBody>
        </p:sp>
        <p:sp>
          <p:nvSpPr>
            <p:cNvPr id="42" name="Rectangle 134"/>
            <p:cNvSpPr>
              <a:spLocks noChangeArrowheads="1"/>
            </p:cNvSpPr>
            <p:nvPr/>
          </p:nvSpPr>
          <p:spPr bwMode="auto">
            <a:xfrm>
              <a:off x="2207152" y="4763860"/>
              <a:ext cx="1306722" cy="66685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zh-TW" alt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標楷體" panose="03000509000000000000" pitchFamily="65" charset="-120"/>
                  <a:ea typeface="標楷體" panose="03000509000000000000" pitchFamily="65" charset="-120"/>
                </a:rPr>
                <a:t>資源投入</a:t>
              </a: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807762" y="4450784"/>
              <a:ext cx="1307391" cy="66767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zh-TW" altLang="en-US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標楷體" panose="03000509000000000000" pitchFamily="65" charset="-120"/>
                  <a:ea typeface="標楷體" panose="03000509000000000000" pitchFamily="65" charset="-120"/>
                </a:rPr>
                <a:t>國際合作</a:t>
              </a:r>
            </a:p>
          </p:txBody>
        </p:sp>
        <p:sp>
          <p:nvSpPr>
            <p:cNvPr id="44" name="Rectangle 137"/>
            <p:cNvSpPr>
              <a:spLocks noChangeArrowheads="1"/>
            </p:cNvSpPr>
            <p:nvPr/>
          </p:nvSpPr>
          <p:spPr bwMode="auto">
            <a:xfrm>
              <a:off x="3606321" y="4788907"/>
              <a:ext cx="1307391" cy="667675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zh-TW" altLang="en-US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標楷體" panose="03000509000000000000" pitchFamily="65" charset="-120"/>
                  <a:ea typeface="標楷體" panose="03000509000000000000" pitchFamily="65" charset="-120"/>
                </a:rPr>
                <a:t>開發技術</a:t>
              </a:r>
            </a:p>
          </p:txBody>
        </p:sp>
      </p:grp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9771" y="2550056"/>
            <a:ext cx="2771377" cy="206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loud"/>
          <p:cNvSpPr>
            <a:spLocks noChangeAspect="1" noEditPoints="1" noChangeArrowheads="1"/>
          </p:cNvSpPr>
          <p:nvPr/>
        </p:nvSpPr>
        <p:spPr bwMode="auto">
          <a:xfrm>
            <a:off x="651624" y="2410037"/>
            <a:ext cx="4581670" cy="2560957"/>
          </a:xfrm>
          <a:prstGeom prst="roundRect">
            <a:avLst>
              <a:gd name="adj" fmla="val 10617"/>
            </a:avLst>
          </a:prstGeom>
          <a:solidFill>
            <a:srgbClr val="FFC000">
              <a:lumMod val="20000"/>
              <a:lumOff val="80000"/>
            </a:srgbClr>
          </a:solidFill>
          <a:ln w="9525">
            <a:solidFill>
              <a:srgbClr val="66CCFF"/>
            </a:solidFill>
            <a:miter lim="800000"/>
            <a:headEnd/>
            <a:tailEnd/>
          </a:ln>
          <a:effectLst>
            <a:outerShdw dist="63500" dir="2700000" algn="ctr" rotWithShape="0">
              <a:srgbClr val="808080"/>
            </a:outerShdw>
          </a:effec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zh-TW" kern="0" dirty="0">
              <a:solidFill>
                <a:prstClr val="black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Oval 69"/>
          <p:cNvSpPr>
            <a:spLocks noChangeArrowheads="1"/>
          </p:cNvSpPr>
          <p:nvPr/>
        </p:nvSpPr>
        <p:spPr bwMode="auto">
          <a:xfrm>
            <a:off x="2397684" y="5464967"/>
            <a:ext cx="929543" cy="274615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12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經濟部</a:t>
            </a:r>
          </a:p>
        </p:txBody>
      </p:sp>
      <p:sp>
        <p:nvSpPr>
          <p:cNvPr id="12" name="Oval 69"/>
          <p:cNvSpPr>
            <a:spLocks noChangeArrowheads="1"/>
          </p:cNvSpPr>
          <p:nvPr/>
        </p:nvSpPr>
        <p:spPr bwMode="auto">
          <a:xfrm>
            <a:off x="2066206" y="5735505"/>
            <a:ext cx="931084" cy="274616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12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外交部</a:t>
            </a:r>
            <a:endParaRPr lang="en-US" altLang="zh-TW" sz="12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Oval 69"/>
          <p:cNvSpPr>
            <a:spLocks noChangeArrowheads="1"/>
          </p:cNvSpPr>
          <p:nvPr/>
        </p:nvSpPr>
        <p:spPr bwMode="auto">
          <a:xfrm>
            <a:off x="1433512" y="5488239"/>
            <a:ext cx="931084" cy="282552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12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環保署</a:t>
            </a:r>
            <a:endParaRPr lang="en-US" altLang="zh-TW" sz="12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Oval 69"/>
          <p:cNvSpPr>
            <a:spLocks noChangeArrowheads="1"/>
          </p:cNvSpPr>
          <p:nvPr/>
        </p:nvSpPr>
        <p:spPr bwMode="auto">
          <a:xfrm>
            <a:off x="3269967" y="5486457"/>
            <a:ext cx="928001" cy="274615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12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法人機構</a:t>
            </a:r>
            <a:endParaRPr lang="en-US" altLang="zh-TW" sz="12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Rectangle 52"/>
          <p:cNvSpPr>
            <a:spLocks noChangeArrowheads="1"/>
          </p:cNvSpPr>
          <p:nvPr/>
        </p:nvSpPr>
        <p:spPr bwMode="auto">
          <a:xfrm>
            <a:off x="1475432" y="2384865"/>
            <a:ext cx="3082227" cy="3693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1800" b="1" u="sng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新南向環保產業策略聯盟</a:t>
            </a:r>
          </a:p>
        </p:txBody>
      </p:sp>
      <p:pic>
        <p:nvPicPr>
          <p:cNvPr id="16" name="圖片 8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0626" y="4897563"/>
            <a:ext cx="1570622" cy="138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http://www.52nx.net/article/UploadPic/2011-7/20117292323388187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8522867" flipV="1">
            <a:off x="5063547" y="3561904"/>
            <a:ext cx="692737" cy="60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Oval 69"/>
          <p:cNvSpPr>
            <a:spLocks noChangeArrowheads="1"/>
          </p:cNvSpPr>
          <p:nvPr/>
        </p:nvSpPr>
        <p:spPr bwMode="auto">
          <a:xfrm>
            <a:off x="2925059" y="5739581"/>
            <a:ext cx="928001" cy="274615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1200" b="1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學術界</a:t>
            </a:r>
            <a:endParaRPr lang="en-US" altLang="zh-TW" sz="1200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0550" y="2744979"/>
            <a:ext cx="2137801" cy="72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0550" y="3755265"/>
            <a:ext cx="2125428" cy="846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60428" y="2799099"/>
            <a:ext cx="1272995" cy="62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4242" y="3791635"/>
            <a:ext cx="1272995" cy="62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文字方塊 24"/>
          <p:cNvSpPr txBox="1"/>
          <p:nvPr/>
        </p:nvSpPr>
        <p:spPr>
          <a:xfrm>
            <a:off x="6050100" y="4593680"/>
            <a:ext cx="2290719" cy="305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1007C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短期：新南向國家市場</a:t>
            </a:r>
          </a:p>
        </p:txBody>
      </p:sp>
      <p:sp>
        <p:nvSpPr>
          <p:cNvPr id="26" name="文字方塊 25"/>
          <p:cNvSpPr txBox="1"/>
          <p:nvPr/>
        </p:nvSpPr>
        <p:spPr>
          <a:xfrm>
            <a:off x="6137930" y="6096310"/>
            <a:ext cx="1866512" cy="305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1007CB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中長期：全球市場</a:t>
            </a:r>
          </a:p>
        </p:txBody>
      </p:sp>
      <p:sp>
        <p:nvSpPr>
          <p:cNvPr id="27" name="圓角矩形 26"/>
          <p:cNvSpPr/>
          <p:nvPr/>
        </p:nvSpPr>
        <p:spPr>
          <a:xfrm>
            <a:off x="856544" y="2752657"/>
            <a:ext cx="4059847" cy="872816"/>
          </a:xfrm>
          <a:prstGeom prst="roundRect">
            <a:avLst>
              <a:gd name="adj" fmla="val 10916"/>
            </a:avLst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圓角矩形 28"/>
          <p:cNvSpPr/>
          <p:nvPr/>
        </p:nvSpPr>
        <p:spPr>
          <a:xfrm>
            <a:off x="862186" y="3734207"/>
            <a:ext cx="4048019" cy="1021746"/>
          </a:xfrm>
          <a:prstGeom prst="roundRect">
            <a:avLst>
              <a:gd name="adj" fmla="val 10916"/>
            </a:avLst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向右箭號 29"/>
          <p:cNvSpPr/>
          <p:nvPr/>
        </p:nvSpPr>
        <p:spPr>
          <a:xfrm>
            <a:off x="3189248" y="2984631"/>
            <a:ext cx="196090" cy="371064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向右箭號 31"/>
          <p:cNvSpPr/>
          <p:nvPr/>
        </p:nvSpPr>
        <p:spPr>
          <a:xfrm>
            <a:off x="3182467" y="4056867"/>
            <a:ext cx="196090" cy="371064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/>
          <p:cNvSpPr txBox="1"/>
          <p:nvPr/>
        </p:nvSpPr>
        <p:spPr>
          <a:xfrm>
            <a:off x="2854938" y="3389913"/>
            <a:ext cx="2185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潛力旗艦廠商：大豐、亞創等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1290605" y="3402541"/>
            <a:ext cx="13131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潛力廠商：約</a:t>
            </a:r>
            <a:r>
              <a:rPr lang="en-US" altLang="zh-TW" sz="11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11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家</a:t>
            </a:r>
          </a:p>
        </p:txBody>
      </p:sp>
      <p:sp>
        <p:nvSpPr>
          <p:cNvPr id="37" name="文字方塊 36"/>
          <p:cNvSpPr txBox="1"/>
          <p:nvPr/>
        </p:nvSpPr>
        <p:spPr>
          <a:xfrm>
            <a:off x="2677560" y="4503773"/>
            <a:ext cx="2646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潛力旗艦廠商：信鼎、達和、環興等</a:t>
            </a:r>
          </a:p>
        </p:txBody>
      </p:sp>
      <p:sp>
        <p:nvSpPr>
          <p:cNvPr id="38" name="文字方塊 37"/>
          <p:cNvSpPr txBox="1"/>
          <p:nvPr/>
        </p:nvSpPr>
        <p:spPr>
          <a:xfrm>
            <a:off x="1319684" y="4516974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1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潛力廠商：約</a:t>
            </a:r>
            <a:r>
              <a:rPr lang="en-US" altLang="zh-TW" sz="11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en-US" sz="11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家</a:t>
            </a:r>
          </a:p>
        </p:txBody>
      </p:sp>
      <p:cxnSp>
        <p:nvCxnSpPr>
          <p:cNvPr id="39" name="直線接點 38"/>
          <p:cNvCxnSpPr/>
          <p:nvPr/>
        </p:nvCxnSpPr>
        <p:spPr>
          <a:xfrm>
            <a:off x="1122904" y="2630602"/>
            <a:ext cx="147608" cy="0"/>
          </a:xfrm>
          <a:prstGeom prst="line">
            <a:avLst/>
          </a:prstGeom>
          <a:noFill/>
          <a:ln w="57150" cap="flat" cmpd="sng" algn="ctr">
            <a:solidFill>
              <a:srgbClr val="FFC000">
                <a:lumMod val="40000"/>
                <a:lumOff val="60000"/>
              </a:srgbClr>
            </a:solidFill>
            <a:prstDash val="solid"/>
            <a:miter lim="800000"/>
          </a:ln>
          <a:effectLst/>
        </p:spPr>
      </p:cxnSp>
      <p:sp>
        <p:nvSpPr>
          <p:cNvPr id="50" name="圓角矩形 49"/>
          <p:cNvSpPr/>
          <p:nvPr/>
        </p:nvSpPr>
        <p:spPr>
          <a:xfrm>
            <a:off x="269222" y="853246"/>
            <a:ext cx="469508" cy="869194"/>
          </a:xfrm>
          <a:prstGeom prst="roundRect">
            <a:avLst/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緣起</a:t>
            </a:r>
          </a:p>
        </p:txBody>
      </p:sp>
      <p:sp>
        <p:nvSpPr>
          <p:cNvPr id="51" name="圓角矩形 50"/>
          <p:cNvSpPr/>
          <p:nvPr/>
        </p:nvSpPr>
        <p:spPr>
          <a:xfrm>
            <a:off x="847841" y="851952"/>
            <a:ext cx="7987239" cy="1340503"/>
          </a:xfrm>
          <a:prstGeom prst="roundRect">
            <a:avLst/>
          </a:prstGeom>
          <a:solidFill>
            <a:srgbClr val="FFC000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cxnSp>
        <p:nvCxnSpPr>
          <p:cNvPr id="52" name="直線接點 51"/>
          <p:cNvCxnSpPr/>
          <p:nvPr/>
        </p:nvCxnSpPr>
        <p:spPr>
          <a:xfrm>
            <a:off x="693116" y="1287843"/>
            <a:ext cx="160642" cy="0"/>
          </a:xfrm>
          <a:prstGeom prst="line">
            <a:avLst/>
          </a:prstGeom>
          <a:noFill/>
          <a:ln w="57150" cap="flat" cmpd="sng" algn="ctr">
            <a:solidFill>
              <a:srgbClr val="FFC000">
                <a:lumMod val="40000"/>
                <a:lumOff val="60000"/>
              </a:srgbClr>
            </a:solidFill>
            <a:prstDash val="solid"/>
            <a:miter lim="800000"/>
          </a:ln>
          <a:effectLst/>
        </p:spPr>
      </p:cxnSp>
      <p:sp>
        <p:nvSpPr>
          <p:cNvPr id="53" name="矩形 52"/>
          <p:cNvSpPr/>
          <p:nvPr/>
        </p:nvSpPr>
        <p:spPr>
          <a:xfrm>
            <a:off x="856544" y="855454"/>
            <a:ext cx="79872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buFont typeface="+mj-lt"/>
              <a:buAutoNum type="arabicPeriod"/>
            </a:pPr>
            <a:r>
              <a:rPr lang="zh-TW" alt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環保產業屬於技術密集產業，我國已累積多年本土化的經驗技術，惟在國際市場占有率仍有努力空間，特別是新南向國家近年經濟快速成長、環境污染嚴重，亟需尋求國外先進的環保技術。</a:t>
            </a:r>
            <a:endParaRPr lang="en-US" altLang="zh-TW" sz="16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57175" indent="-257175">
              <a:buFont typeface="+mj-lt"/>
              <a:buAutoNum type="arabicPeriod"/>
            </a:pPr>
            <a:r>
              <a:rPr lang="zh-TW" altLang="zh-TW" sz="1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我國環保產業多屬中小型企業，</a:t>
            </a:r>
            <a:r>
              <a:rPr lang="zh-TW" alt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應透過整合及分工。本署輔導業者成立環保產業策略聯盟，目前成員約</a:t>
            </a:r>
            <a:r>
              <a:rPr lang="en-US" altLang="zh-TW" sz="1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50</a:t>
            </a:r>
            <a:r>
              <a:rPr lang="zh-TW" alt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多家</a:t>
            </a:r>
            <a:r>
              <a:rPr lang="zh-TW" alt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，積極爭取</a:t>
            </a:r>
            <a:r>
              <a:rPr lang="zh-TW" alt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國際環保市場商機。</a:t>
            </a:r>
          </a:p>
        </p:txBody>
      </p:sp>
      <p:sp>
        <p:nvSpPr>
          <p:cNvPr id="55" name="標題 1"/>
          <p:cNvSpPr>
            <a:spLocks noGrp="1"/>
          </p:cNvSpPr>
          <p:nvPr>
            <p:ph type="title"/>
          </p:nvPr>
        </p:nvSpPr>
        <p:spPr>
          <a:xfrm>
            <a:off x="1433512" y="70248"/>
            <a:ext cx="6284353" cy="797169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壹、推動範疇</a:t>
            </a:r>
          </a:p>
        </p:txBody>
      </p:sp>
    </p:spTree>
    <p:extLst>
      <p:ext uri="{BB962C8B-B14F-4D97-AF65-F5344CB8AC3E}">
        <p14:creationId xmlns:p14="http://schemas.microsoft.com/office/powerpoint/2010/main" xmlns="" val="332817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標題 1"/>
          <p:cNvSpPr>
            <a:spLocks noGrp="1"/>
          </p:cNvSpPr>
          <p:nvPr>
            <p:ph type="title"/>
          </p:nvPr>
        </p:nvSpPr>
        <p:spPr>
          <a:xfrm>
            <a:off x="1403252" y="260465"/>
            <a:ext cx="6284353" cy="797169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貳、輸出團隊推動現況</a:t>
            </a:r>
            <a:endParaRPr lang="zh-TW" altLang="en-US" sz="4000" dirty="0">
              <a:solidFill>
                <a:srgbClr val="00B05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表格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3002556"/>
              </p:ext>
            </p:extLst>
          </p:nvPr>
        </p:nvGraphicFramePr>
        <p:xfrm>
          <a:off x="513767" y="982087"/>
          <a:ext cx="8240934" cy="262603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81448">
                  <a:extLst>
                    <a:ext uri="{9D8B030D-6E8A-4147-A177-3AD203B41FA5}">
                      <a16:colId xmlns:a16="http://schemas.microsoft.com/office/drawing/2014/main" xmlns="" val="3196881121"/>
                    </a:ext>
                  </a:extLst>
                </a:gridCol>
                <a:gridCol w="13765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833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99580">
                  <a:extLst>
                    <a:ext uri="{9D8B030D-6E8A-4147-A177-3AD203B41FA5}">
                      <a16:colId xmlns:a16="http://schemas.microsoft.com/office/drawing/2014/main" xmlns="" val="4248268995"/>
                    </a:ext>
                  </a:extLst>
                </a:gridCol>
              </a:tblGrid>
              <a:tr h="33763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輸出國家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產業類型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說明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輸出現況</a:t>
                      </a:r>
                    </a:p>
                  </a:txBody>
                  <a:tcPr marL="84423" marR="84423" marT="42210" marB="4221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21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越南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廢棄物處理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促成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業者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與越方</a:t>
                      </a: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洽談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廢棄物掩埋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</a:t>
                      </a:r>
                      <a:r>
                        <a:rPr lang="zh-TW" altLang="en-US" sz="1600" b="1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合作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計畫，並提供該公司臺灣實績。</a:t>
                      </a:r>
                      <a:endParaRPr lang="zh-TW" altLang="en-US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標案規劃中，預計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年上半年決標</a:t>
                      </a:r>
                    </a:p>
                  </a:txBody>
                  <a:tcPr marL="84423" marR="84423" marT="42210" marB="42210" anchor="ctr"/>
                </a:tc>
                <a:extLst>
                  <a:ext uri="{0D108BD9-81ED-4DB2-BD59-A6C34878D82A}">
                    <a16:rowId xmlns:a16="http://schemas.microsoft.com/office/drawing/2014/main" xmlns="" val="1447998594"/>
                  </a:ext>
                </a:extLst>
              </a:tr>
              <a:tr h="2860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再利用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投資水淬爐石廠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興建中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，預計</a:t>
                      </a:r>
                      <a:r>
                        <a:rPr lang="en-US" altLang="zh-TW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年完工</a:t>
                      </a:r>
                    </a:p>
                  </a:txBody>
                  <a:tcPr marL="84423" marR="84423" marT="42210" marB="42210" anchor="ctr"/>
                </a:tc>
                <a:extLst>
                  <a:ext uri="{0D108BD9-81ED-4DB2-BD59-A6C34878D82A}">
                    <a16:rowId xmlns:a16="http://schemas.microsoft.com/office/drawing/2014/main" xmlns="" val="2684472132"/>
                  </a:ext>
                </a:extLst>
              </a:tr>
              <a:tr h="2860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緬甸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廢棄物處理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促成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業者自行</a:t>
                      </a: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投資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廢棄物處理廠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尋找</a:t>
                      </a:r>
                      <a:r>
                        <a:rPr lang="zh-TW" altLang="en-US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廠址中，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預計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年建廠</a:t>
                      </a:r>
                    </a:p>
                  </a:txBody>
                  <a:tcPr marL="84423" marR="84423" marT="42210" marB="42210" anchor="ctr"/>
                </a:tc>
                <a:extLst>
                  <a:ext uri="{0D108BD9-81ED-4DB2-BD59-A6C34878D82A}">
                    <a16:rowId xmlns:a16="http://schemas.microsoft.com/office/drawing/2014/main" xmlns="" val="2422177365"/>
                  </a:ext>
                </a:extLst>
              </a:tr>
              <a:tr h="2860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馬來西亞</a:t>
                      </a: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焚化爐</a:t>
                      </a:r>
                      <a:endParaRPr lang="en-US" altLang="zh-TW" sz="16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5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協助</a:t>
                      </a:r>
                      <a:r>
                        <a:rPr lang="zh-TW" altLang="zh-TW" sz="1600" kern="15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業者</a:t>
                      </a:r>
                      <a:r>
                        <a:rPr lang="zh-TW" altLang="zh-TW" sz="1600" b="1" kern="15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參與爭取</a:t>
                      </a:r>
                      <a:r>
                        <a:rPr lang="zh-TW" altLang="zh-TW" sz="1600" kern="15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焚化</a:t>
                      </a:r>
                      <a:r>
                        <a:rPr lang="zh-TW" altLang="en-US" sz="1600" kern="15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廠</a:t>
                      </a:r>
                      <a:r>
                        <a:rPr lang="zh-TW" altLang="zh-TW" sz="1600" kern="15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興建營運案</a:t>
                      </a:r>
                      <a:r>
                        <a:rPr lang="zh-TW" altLang="zh-TW" sz="1600" b="1" kern="15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合資投標</a:t>
                      </a:r>
                      <a:endParaRPr lang="en-US" altLang="zh-TW" sz="1600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84423" marR="84423" marT="42210" marB="4221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5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備標中</a:t>
                      </a:r>
                      <a:endParaRPr lang="en-US" altLang="zh-TW" sz="1600" b="0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84423" marR="84423" marT="42210" marB="42210" anchor="ctr"/>
                </a:tc>
                <a:extLst>
                  <a:ext uri="{0D108BD9-81ED-4DB2-BD59-A6C34878D82A}">
                    <a16:rowId xmlns:a16="http://schemas.microsoft.com/office/drawing/2014/main" xmlns="" val="3127169800"/>
                  </a:ext>
                </a:extLst>
              </a:tr>
            </a:tbl>
          </a:graphicData>
        </a:graphic>
      </p:graphicFrame>
      <p:pic>
        <p:nvPicPr>
          <p:cNvPr id="33" name="圖片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75048" y="3574984"/>
            <a:ext cx="1307885" cy="7927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26215" y="4759459"/>
            <a:ext cx="1309710" cy="7933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DBFC46E8-B216-492A-998D-0E729115C2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057" y="4112056"/>
            <a:ext cx="1319618" cy="7819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451145B7-C8B0-4340-AC4E-74913FC4C21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3764" t="13721" r="1632" b="12734"/>
          <a:stretch/>
        </p:blipFill>
        <p:spPr>
          <a:xfrm>
            <a:off x="1136833" y="5317748"/>
            <a:ext cx="1290171" cy="866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EFDFF"/>
              </a:clrFrom>
              <a:clrTo>
                <a:srgbClr val="FE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2438" y="3414498"/>
            <a:ext cx="1448215" cy="724108"/>
          </a:xfrm>
          <a:prstGeom prst="rect">
            <a:avLst/>
          </a:prstGeom>
        </p:spPr>
      </p:pic>
      <p:grpSp>
        <p:nvGrpSpPr>
          <p:cNvPr id="2" name="群組 1"/>
          <p:cNvGrpSpPr/>
          <p:nvPr/>
        </p:nvGrpSpPr>
        <p:grpSpPr>
          <a:xfrm>
            <a:off x="2136618" y="3449740"/>
            <a:ext cx="4049230" cy="3015795"/>
            <a:chOff x="1973656" y="3546225"/>
            <a:chExt cx="4049230" cy="3015795"/>
          </a:xfrm>
        </p:grpSpPr>
        <p:grpSp>
          <p:nvGrpSpPr>
            <p:cNvPr id="9" name="群組 8"/>
            <p:cNvGrpSpPr/>
            <p:nvPr/>
          </p:nvGrpSpPr>
          <p:grpSpPr>
            <a:xfrm>
              <a:off x="1973656" y="3546225"/>
              <a:ext cx="4049230" cy="3015795"/>
              <a:chOff x="1987975" y="3043812"/>
              <a:chExt cx="4593662" cy="3545244"/>
            </a:xfrm>
          </p:grpSpPr>
          <p:grpSp>
            <p:nvGrpSpPr>
              <p:cNvPr id="26" name="群組 25"/>
              <p:cNvGrpSpPr/>
              <p:nvPr/>
            </p:nvGrpSpPr>
            <p:grpSpPr>
              <a:xfrm>
                <a:off x="1987975" y="3055280"/>
                <a:ext cx="4593662" cy="3533776"/>
                <a:chOff x="2608513" y="2712610"/>
                <a:chExt cx="4918899" cy="3752925"/>
              </a:xfrm>
            </p:grpSpPr>
            <p:grpSp>
              <p:nvGrpSpPr>
                <p:cNvPr id="58" name="Group 19"/>
                <p:cNvGrpSpPr>
                  <a:grpSpLocks/>
                </p:cNvGrpSpPr>
                <p:nvPr/>
              </p:nvGrpSpPr>
              <p:grpSpPr bwMode="auto">
                <a:xfrm>
                  <a:off x="3825829" y="4672563"/>
                  <a:ext cx="2403693" cy="637376"/>
                  <a:chOff x="4488" y="2394"/>
                  <a:chExt cx="358" cy="124"/>
                </a:xfrm>
              </p:grpSpPr>
              <p:sp>
                <p:nvSpPr>
                  <p:cNvPr id="123" name="Freeform 20"/>
                  <p:cNvSpPr>
                    <a:spLocks/>
                  </p:cNvSpPr>
                  <p:nvPr/>
                </p:nvSpPr>
                <p:spPr bwMode="auto">
                  <a:xfrm>
                    <a:off x="4675" y="2394"/>
                    <a:ext cx="171" cy="124"/>
                  </a:xfrm>
                  <a:custGeom>
                    <a:avLst/>
                    <a:gdLst>
                      <a:gd name="T0" fmla="*/ 0 w 512"/>
                      <a:gd name="T1" fmla="*/ 0 h 408"/>
                      <a:gd name="T2" fmla="*/ 0 w 512"/>
                      <a:gd name="T3" fmla="*/ 0 h 408"/>
                      <a:gd name="T4" fmla="*/ 0 w 512"/>
                      <a:gd name="T5" fmla="*/ 0 h 408"/>
                      <a:gd name="T6" fmla="*/ 0 w 512"/>
                      <a:gd name="T7" fmla="*/ 0 h 408"/>
                      <a:gd name="T8" fmla="*/ 0 w 512"/>
                      <a:gd name="T9" fmla="*/ 0 h 408"/>
                      <a:gd name="T10" fmla="*/ 0 w 512"/>
                      <a:gd name="T11" fmla="*/ 0 h 408"/>
                      <a:gd name="T12" fmla="*/ 0 w 512"/>
                      <a:gd name="T13" fmla="*/ 0 h 408"/>
                      <a:gd name="T14" fmla="*/ 0 w 512"/>
                      <a:gd name="T15" fmla="*/ 0 h 408"/>
                      <a:gd name="T16" fmla="*/ 0 w 512"/>
                      <a:gd name="T17" fmla="*/ 0 h 408"/>
                      <a:gd name="T18" fmla="*/ 0 w 512"/>
                      <a:gd name="T19" fmla="*/ 0 h 408"/>
                      <a:gd name="T20" fmla="*/ 0 w 512"/>
                      <a:gd name="T21" fmla="*/ 0 h 408"/>
                      <a:gd name="T22" fmla="*/ 0 w 512"/>
                      <a:gd name="T23" fmla="*/ 0 h 408"/>
                      <a:gd name="T24" fmla="*/ 0 w 512"/>
                      <a:gd name="T25" fmla="*/ 0 h 408"/>
                      <a:gd name="T26" fmla="*/ 0 w 512"/>
                      <a:gd name="T27" fmla="*/ 0 h 408"/>
                      <a:gd name="T28" fmla="*/ 0 w 512"/>
                      <a:gd name="T29" fmla="*/ 0 h 408"/>
                      <a:gd name="T30" fmla="*/ 0 w 512"/>
                      <a:gd name="T31" fmla="*/ 0 h 408"/>
                      <a:gd name="T32" fmla="*/ 0 w 512"/>
                      <a:gd name="T33" fmla="*/ 0 h 408"/>
                      <a:gd name="T34" fmla="*/ 0 w 512"/>
                      <a:gd name="T35" fmla="*/ 0 h 408"/>
                      <a:gd name="T36" fmla="*/ 0 w 512"/>
                      <a:gd name="T37" fmla="*/ 0 h 408"/>
                      <a:gd name="T38" fmla="*/ 0 w 512"/>
                      <a:gd name="T39" fmla="*/ 0 h 408"/>
                      <a:gd name="T40" fmla="*/ 0 w 512"/>
                      <a:gd name="T41" fmla="*/ 0 h 408"/>
                      <a:gd name="T42" fmla="*/ 0 w 512"/>
                      <a:gd name="T43" fmla="*/ 0 h 408"/>
                      <a:gd name="T44" fmla="*/ 0 w 512"/>
                      <a:gd name="T45" fmla="*/ 0 h 408"/>
                      <a:gd name="T46" fmla="*/ 0 w 512"/>
                      <a:gd name="T47" fmla="*/ 0 h 408"/>
                      <a:gd name="T48" fmla="*/ 0 w 512"/>
                      <a:gd name="T49" fmla="*/ 0 h 408"/>
                      <a:gd name="T50" fmla="*/ 0 w 512"/>
                      <a:gd name="T51" fmla="*/ 0 h 408"/>
                      <a:gd name="T52" fmla="*/ 0 w 512"/>
                      <a:gd name="T53" fmla="*/ 0 h 408"/>
                      <a:gd name="T54" fmla="*/ 0 w 512"/>
                      <a:gd name="T55" fmla="*/ 0 h 408"/>
                      <a:gd name="T56" fmla="*/ 0 w 512"/>
                      <a:gd name="T57" fmla="*/ 0 h 408"/>
                      <a:gd name="T58" fmla="*/ 0 w 512"/>
                      <a:gd name="T59" fmla="*/ 0 h 408"/>
                      <a:gd name="T60" fmla="*/ 0 w 512"/>
                      <a:gd name="T61" fmla="*/ 0 h 408"/>
                      <a:gd name="T62" fmla="*/ 0 w 512"/>
                      <a:gd name="T63" fmla="*/ 0 h 408"/>
                      <a:gd name="T64" fmla="*/ 0 w 512"/>
                      <a:gd name="T65" fmla="*/ 0 h 408"/>
                      <a:gd name="T66" fmla="*/ 0 w 512"/>
                      <a:gd name="T67" fmla="*/ 0 h 408"/>
                      <a:gd name="T68" fmla="*/ 0 w 512"/>
                      <a:gd name="T69" fmla="*/ 0 h 408"/>
                      <a:gd name="T70" fmla="*/ 0 w 512"/>
                      <a:gd name="T71" fmla="*/ 0 h 408"/>
                      <a:gd name="T72" fmla="*/ 0 w 512"/>
                      <a:gd name="T73" fmla="*/ 0 h 408"/>
                      <a:gd name="T74" fmla="*/ 0 w 512"/>
                      <a:gd name="T75" fmla="*/ 0 h 408"/>
                      <a:gd name="T76" fmla="*/ 0 w 512"/>
                      <a:gd name="T77" fmla="*/ 0 h 408"/>
                      <a:gd name="T78" fmla="*/ 0 w 512"/>
                      <a:gd name="T79" fmla="*/ 0 h 408"/>
                      <a:gd name="T80" fmla="*/ 0 w 512"/>
                      <a:gd name="T81" fmla="*/ 0 h 408"/>
                      <a:gd name="T82" fmla="*/ 0 w 512"/>
                      <a:gd name="T83" fmla="*/ 0 h 408"/>
                      <a:gd name="T84" fmla="*/ 0 w 512"/>
                      <a:gd name="T85" fmla="*/ 0 h 408"/>
                      <a:gd name="T86" fmla="*/ 0 w 512"/>
                      <a:gd name="T87" fmla="*/ 0 h 408"/>
                      <a:gd name="T88" fmla="*/ 0 w 512"/>
                      <a:gd name="T89" fmla="*/ 0 h 408"/>
                      <a:gd name="T90" fmla="*/ 0 w 512"/>
                      <a:gd name="T91" fmla="*/ 0 h 408"/>
                      <a:gd name="T92" fmla="*/ 0 w 512"/>
                      <a:gd name="T93" fmla="*/ 0 h 408"/>
                      <a:gd name="T94" fmla="*/ 0 w 512"/>
                      <a:gd name="T95" fmla="*/ 0 h 408"/>
                      <a:gd name="T96" fmla="*/ 0 w 512"/>
                      <a:gd name="T97" fmla="*/ 0 h 408"/>
                      <a:gd name="T98" fmla="*/ 0 w 512"/>
                      <a:gd name="T99" fmla="*/ 0 h 408"/>
                      <a:gd name="T100" fmla="*/ 0 w 512"/>
                      <a:gd name="T101" fmla="*/ 0 h 408"/>
                      <a:gd name="T102" fmla="*/ 0 w 512"/>
                      <a:gd name="T103" fmla="*/ 0 h 408"/>
                      <a:gd name="T104" fmla="*/ 0 w 512"/>
                      <a:gd name="T105" fmla="*/ 0 h 408"/>
                      <a:gd name="T106" fmla="*/ 0 w 512"/>
                      <a:gd name="T107" fmla="*/ 0 h 408"/>
                      <a:gd name="T108" fmla="*/ 0 w 512"/>
                      <a:gd name="T109" fmla="*/ 0 h 408"/>
                      <a:gd name="T110" fmla="*/ 0 w 512"/>
                      <a:gd name="T111" fmla="*/ 0 h 408"/>
                      <a:gd name="T112" fmla="*/ 0 w 512"/>
                      <a:gd name="T113" fmla="*/ 0 h 408"/>
                      <a:gd name="T114" fmla="*/ 0 w 512"/>
                      <a:gd name="T115" fmla="*/ 0 h 408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512" h="408">
                        <a:moveTo>
                          <a:pt x="452" y="204"/>
                        </a:moveTo>
                        <a:lnTo>
                          <a:pt x="442" y="202"/>
                        </a:lnTo>
                        <a:lnTo>
                          <a:pt x="424" y="198"/>
                        </a:lnTo>
                        <a:lnTo>
                          <a:pt x="407" y="194"/>
                        </a:lnTo>
                        <a:lnTo>
                          <a:pt x="392" y="192"/>
                        </a:lnTo>
                        <a:lnTo>
                          <a:pt x="387" y="193"/>
                        </a:lnTo>
                        <a:lnTo>
                          <a:pt x="380" y="195"/>
                        </a:lnTo>
                        <a:lnTo>
                          <a:pt x="374" y="198"/>
                        </a:lnTo>
                        <a:lnTo>
                          <a:pt x="367" y="203"/>
                        </a:lnTo>
                        <a:lnTo>
                          <a:pt x="362" y="207"/>
                        </a:lnTo>
                        <a:lnTo>
                          <a:pt x="356" y="212"/>
                        </a:lnTo>
                        <a:lnTo>
                          <a:pt x="354" y="217"/>
                        </a:lnTo>
                        <a:lnTo>
                          <a:pt x="353" y="222"/>
                        </a:lnTo>
                        <a:lnTo>
                          <a:pt x="351" y="238"/>
                        </a:lnTo>
                        <a:lnTo>
                          <a:pt x="347" y="254"/>
                        </a:lnTo>
                        <a:lnTo>
                          <a:pt x="342" y="271"/>
                        </a:lnTo>
                        <a:lnTo>
                          <a:pt x="335" y="289"/>
                        </a:lnTo>
                        <a:lnTo>
                          <a:pt x="327" y="306"/>
                        </a:lnTo>
                        <a:lnTo>
                          <a:pt x="316" y="321"/>
                        </a:lnTo>
                        <a:lnTo>
                          <a:pt x="310" y="328"/>
                        </a:lnTo>
                        <a:lnTo>
                          <a:pt x="305" y="335"/>
                        </a:lnTo>
                        <a:lnTo>
                          <a:pt x="299" y="341"/>
                        </a:lnTo>
                        <a:lnTo>
                          <a:pt x="293" y="346"/>
                        </a:lnTo>
                        <a:lnTo>
                          <a:pt x="289" y="350"/>
                        </a:lnTo>
                        <a:lnTo>
                          <a:pt x="284" y="354"/>
                        </a:lnTo>
                        <a:lnTo>
                          <a:pt x="277" y="356"/>
                        </a:lnTo>
                        <a:lnTo>
                          <a:pt x="271" y="359"/>
                        </a:lnTo>
                        <a:lnTo>
                          <a:pt x="264" y="362"/>
                        </a:lnTo>
                        <a:lnTo>
                          <a:pt x="258" y="366"/>
                        </a:lnTo>
                        <a:lnTo>
                          <a:pt x="256" y="368"/>
                        </a:lnTo>
                        <a:lnTo>
                          <a:pt x="254" y="370"/>
                        </a:lnTo>
                        <a:lnTo>
                          <a:pt x="253" y="373"/>
                        </a:lnTo>
                        <a:lnTo>
                          <a:pt x="253" y="376"/>
                        </a:lnTo>
                        <a:lnTo>
                          <a:pt x="227" y="376"/>
                        </a:lnTo>
                        <a:lnTo>
                          <a:pt x="221" y="373"/>
                        </a:lnTo>
                        <a:lnTo>
                          <a:pt x="215" y="370"/>
                        </a:lnTo>
                        <a:lnTo>
                          <a:pt x="208" y="369"/>
                        </a:lnTo>
                        <a:lnTo>
                          <a:pt x="200" y="368"/>
                        </a:lnTo>
                        <a:lnTo>
                          <a:pt x="183" y="367"/>
                        </a:lnTo>
                        <a:lnTo>
                          <a:pt x="160" y="364"/>
                        </a:lnTo>
                        <a:lnTo>
                          <a:pt x="157" y="369"/>
                        </a:lnTo>
                        <a:lnTo>
                          <a:pt x="155" y="373"/>
                        </a:lnTo>
                        <a:lnTo>
                          <a:pt x="152" y="377"/>
                        </a:lnTo>
                        <a:lnTo>
                          <a:pt x="148" y="381"/>
                        </a:lnTo>
                        <a:lnTo>
                          <a:pt x="138" y="388"/>
                        </a:lnTo>
                        <a:lnTo>
                          <a:pt x="126" y="396"/>
                        </a:lnTo>
                        <a:lnTo>
                          <a:pt x="111" y="401"/>
                        </a:lnTo>
                        <a:lnTo>
                          <a:pt x="97" y="405"/>
                        </a:lnTo>
                        <a:lnTo>
                          <a:pt x="82" y="407"/>
                        </a:lnTo>
                        <a:lnTo>
                          <a:pt x="66" y="408"/>
                        </a:lnTo>
                        <a:lnTo>
                          <a:pt x="62" y="407"/>
                        </a:lnTo>
                        <a:lnTo>
                          <a:pt x="56" y="406"/>
                        </a:lnTo>
                        <a:lnTo>
                          <a:pt x="51" y="403"/>
                        </a:lnTo>
                        <a:lnTo>
                          <a:pt x="45" y="400"/>
                        </a:lnTo>
                        <a:lnTo>
                          <a:pt x="34" y="390"/>
                        </a:lnTo>
                        <a:lnTo>
                          <a:pt x="24" y="379"/>
                        </a:lnTo>
                        <a:lnTo>
                          <a:pt x="15" y="368"/>
                        </a:lnTo>
                        <a:lnTo>
                          <a:pt x="7" y="356"/>
                        </a:lnTo>
                        <a:lnTo>
                          <a:pt x="4" y="350"/>
                        </a:lnTo>
                        <a:lnTo>
                          <a:pt x="2" y="344"/>
                        </a:lnTo>
                        <a:lnTo>
                          <a:pt x="0" y="338"/>
                        </a:lnTo>
                        <a:lnTo>
                          <a:pt x="0" y="333"/>
                        </a:lnTo>
                        <a:lnTo>
                          <a:pt x="8" y="335"/>
                        </a:lnTo>
                        <a:lnTo>
                          <a:pt x="19" y="340"/>
                        </a:lnTo>
                        <a:lnTo>
                          <a:pt x="27" y="342"/>
                        </a:lnTo>
                        <a:lnTo>
                          <a:pt x="34" y="344"/>
                        </a:lnTo>
                        <a:lnTo>
                          <a:pt x="43" y="346"/>
                        </a:lnTo>
                        <a:lnTo>
                          <a:pt x="53" y="346"/>
                        </a:lnTo>
                        <a:lnTo>
                          <a:pt x="53" y="336"/>
                        </a:lnTo>
                        <a:lnTo>
                          <a:pt x="54" y="328"/>
                        </a:lnTo>
                        <a:lnTo>
                          <a:pt x="54" y="321"/>
                        </a:lnTo>
                        <a:lnTo>
                          <a:pt x="56" y="314"/>
                        </a:lnTo>
                        <a:lnTo>
                          <a:pt x="60" y="308"/>
                        </a:lnTo>
                        <a:lnTo>
                          <a:pt x="64" y="303"/>
                        </a:lnTo>
                        <a:lnTo>
                          <a:pt x="71" y="300"/>
                        </a:lnTo>
                        <a:lnTo>
                          <a:pt x="80" y="297"/>
                        </a:lnTo>
                        <a:lnTo>
                          <a:pt x="81" y="291"/>
                        </a:lnTo>
                        <a:lnTo>
                          <a:pt x="82" y="286"/>
                        </a:lnTo>
                        <a:lnTo>
                          <a:pt x="84" y="281"/>
                        </a:lnTo>
                        <a:lnTo>
                          <a:pt x="86" y="276"/>
                        </a:lnTo>
                        <a:lnTo>
                          <a:pt x="89" y="272"/>
                        </a:lnTo>
                        <a:lnTo>
                          <a:pt x="93" y="268"/>
                        </a:lnTo>
                        <a:lnTo>
                          <a:pt x="97" y="265"/>
                        </a:lnTo>
                        <a:lnTo>
                          <a:pt x="101" y="262"/>
                        </a:lnTo>
                        <a:lnTo>
                          <a:pt x="112" y="256"/>
                        </a:lnTo>
                        <a:lnTo>
                          <a:pt x="125" y="251"/>
                        </a:lnTo>
                        <a:lnTo>
                          <a:pt x="137" y="246"/>
                        </a:lnTo>
                        <a:lnTo>
                          <a:pt x="150" y="241"/>
                        </a:lnTo>
                        <a:lnTo>
                          <a:pt x="163" y="237"/>
                        </a:lnTo>
                        <a:lnTo>
                          <a:pt x="175" y="232"/>
                        </a:lnTo>
                        <a:lnTo>
                          <a:pt x="187" y="226"/>
                        </a:lnTo>
                        <a:lnTo>
                          <a:pt x="198" y="220"/>
                        </a:lnTo>
                        <a:lnTo>
                          <a:pt x="202" y="217"/>
                        </a:lnTo>
                        <a:lnTo>
                          <a:pt x="207" y="213"/>
                        </a:lnTo>
                        <a:lnTo>
                          <a:pt x="210" y="210"/>
                        </a:lnTo>
                        <a:lnTo>
                          <a:pt x="213" y="205"/>
                        </a:lnTo>
                        <a:lnTo>
                          <a:pt x="216" y="201"/>
                        </a:lnTo>
                        <a:lnTo>
                          <a:pt x="218" y="196"/>
                        </a:lnTo>
                        <a:lnTo>
                          <a:pt x="219" y="191"/>
                        </a:lnTo>
                        <a:lnTo>
                          <a:pt x="219" y="186"/>
                        </a:lnTo>
                        <a:lnTo>
                          <a:pt x="221" y="175"/>
                        </a:lnTo>
                        <a:lnTo>
                          <a:pt x="227" y="161"/>
                        </a:lnTo>
                        <a:lnTo>
                          <a:pt x="231" y="150"/>
                        </a:lnTo>
                        <a:lnTo>
                          <a:pt x="233" y="143"/>
                        </a:lnTo>
                        <a:lnTo>
                          <a:pt x="229" y="149"/>
                        </a:lnTo>
                        <a:lnTo>
                          <a:pt x="228" y="153"/>
                        </a:lnTo>
                        <a:lnTo>
                          <a:pt x="229" y="153"/>
                        </a:lnTo>
                        <a:lnTo>
                          <a:pt x="231" y="152"/>
                        </a:lnTo>
                        <a:lnTo>
                          <a:pt x="237" y="146"/>
                        </a:lnTo>
                        <a:lnTo>
                          <a:pt x="240" y="143"/>
                        </a:lnTo>
                        <a:lnTo>
                          <a:pt x="239" y="143"/>
                        </a:lnTo>
                        <a:lnTo>
                          <a:pt x="238" y="146"/>
                        </a:lnTo>
                        <a:lnTo>
                          <a:pt x="237" y="150"/>
                        </a:lnTo>
                        <a:lnTo>
                          <a:pt x="237" y="155"/>
                        </a:lnTo>
                        <a:lnTo>
                          <a:pt x="238" y="160"/>
                        </a:lnTo>
                        <a:lnTo>
                          <a:pt x="239" y="166"/>
                        </a:lnTo>
                        <a:lnTo>
                          <a:pt x="240" y="174"/>
                        </a:lnTo>
                        <a:lnTo>
                          <a:pt x="243" y="181"/>
                        </a:lnTo>
                        <a:lnTo>
                          <a:pt x="246" y="187"/>
                        </a:lnTo>
                        <a:lnTo>
                          <a:pt x="251" y="193"/>
                        </a:lnTo>
                        <a:lnTo>
                          <a:pt x="256" y="198"/>
                        </a:lnTo>
                        <a:lnTo>
                          <a:pt x="264" y="202"/>
                        </a:lnTo>
                        <a:lnTo>
                          <a:pt x="272" y="205"/>
                        </a:lnTo>
                        <a:lnTo>
                          <a:pt x="282" y="207"/>
                        </a:lnTo>
                        <a:lnTo>
                          <a:pt x="293" y="206"/>
                        </a:lnTo>
                        <a:lnTo>
                          <a:pt x="306" y="204"/>
                        </a:lnTo>
                        <a:lnTo>
                          <a:pt x="311" y="206"/>
                        </a:lnTo>
                        <a:lnTo>
                          <a:pt x="317" y="206"/>
                        </a:lnTo>
                        <a:lnTo>
                          <a:pt x="320" y="205"/>
                        </a:lnTo>
                        <a:lnTo>
                          <a:pt x="323" y="204"/>
                        </a:lnTo>
                        <a:lnTo>
                          <a:pt x="325" y="201"/>
                        </a:lnTo>
                        <a:lnTo>
                          <a:pt x="327" y="198"/>
                        </a:lnTo>
                        <a:lnTo>
                          <a:pt x="328" y="193"/>
                        </a:lnTo>
                        <a:lnTo>
                          <a:pt x="328" y="188"/>
                        </a:lnTo>
                        <a:lnTo>
                          <a:pt x="324" y="176"/>
                        </a:lnTo>
                        <a:lnTo>
                          <a:pt x="319" y="161"/>
                        </a:lnTo>
                        <a:lnTo>
                          <a:pt x="310" y="146"/>
                        </a:lnTo>
                        <a:lnTo>
                          <a:pt x="299" y="130"/>
                        </a:lnTo>
                        <a:lnTo>
                          <a:pt x="307" y="124"/>
                        </a:lnTo>
                        <a:lnTo>
                          <a:pt x="312" y="118"/>
                        </a:lnTo>
                        <a:lnTo>
                          <a:pt x="319" y="109"/>
                        </a:lnTo>
                        <a:lnTo>
                          <a:pt x="324" y="101"/>
                        </a:lnTo>
                        <a:lnTo>
                          <a:pt x="334" y="84"/>
                        </a:lnTo>
                        <a:lnTo>
                          <a:pt x="344" y="66"/>
                        </a:lnTo>
                        <a:lnTo>
                          <a:pt x="354" y="47"/>
                        </a:lnTo>
                        <a:lnTo>
                          <a:pt x="366" y="30"/>
                        </a:lnTo>
                        <a:lnTo>
                          <a:pt x="374" y="22"/>
                        </a:lnTo>
                        <a:lnTo>
                          <a:pt x="381" y="14"/>
                        </a:lnTo>
                        <a:lnTo>
                          <a:pt x="389" y="7"/>
                        </a:lnTo>
                        <a:lnTo>
                          <a:pt x="399" y="0"/>
                        </a:lnTo>
                        <a:lnTo>
                          <a:pt x="399" y="9"/>
                        </a:lnTo>
                        <a:lnTo>
                          <a:pt x="400" y="16"/>
                        </a:lnTo>
                        <a:lnTo>
                          <a:pt x="401" y="23"/>
                        </a:lnTo>
                        <a:lnTo>
                          <a:pt x="403" y="29"/>
                        </a:lnTo>
                        <a:lnTo>
                          <a:pt x="408" y="41"/>
                        </a:lnTo>
                        <a:lnTo>
                          <a:pt x="413" y="50"/>
                        </a:lnTo>
                        <a:lnTo>
                          <a:pt x="421" y="59"/>
                        </a:lnTo>
                        <a:lnTo>
                          <a:pt x="430" y="68"/>
                        </a:lnTo>
                        <a:lnTo>
                          <a:pt x="439" y="75"/>
                        </a:lnTo>
                        <a:lnTo>
                          <a:pt x="447" y="81"/>
                        </a:lnTo>
                        <a:lnTo>
                          <a:pt x="467" y="93"/>
                        </a:lnTo>
                        <a:lnTo>
                          <a:pt x="486" y="106"/>
                        </a:lnTo>
                        <a:lnTo>
                          <a:pt x="493" y="113"/>
                        </a:lnTo>
                        <a:lnTo>
                          <a:pt x="501" y="123"/>
                        </a:lnTo>
                        <a:lnTo>
                          <a:pt x="508" y="132"/>
                        </a:lnTo>
                        <a:lnTo>
                          <a:pt x="512" y="143"/>
                        </a:lnTo>
                        <a:lnTo>
                          <a:pt x="504" y="146"/>
                        </a:lnTo>
                        <a:lnTo>
                          <a:pt x="499" y="149"/>
                        </a:lnTo>
                        <a:lnTo>
                          <a:pt x="493" y="150"/>
                        </a:lnTo>
                        <a:lnTo>
                          <a:pt x="489" y="151"/>
                        </a:lnTo>
                        <a:lnTo>
                          <a:pt x="478" y="152"/>
                        </a:lnTo>
                        <a:lnTo>
                          <a:pt x="465" y="155"/>
                        </a:lnTo>
                        <a:lnTo>
                          <a:pt x="463" y="166"/>
                        </a:lnTo>
                        <a:lnTo>
                          <a:pt x="458" y="180"/>
                        </a:lnTo>
                        <a:lnTo>
                          <a:pt x="454" y="193"/>
                        </a:lnTo>
                        <a:lnTo>
                          <a:pt x="452" y="204"/>
                        </a:lnTo>
                      </a:path>
                    </a:pathLst>
                  </a:custGeom>
                  <a:solidFill>
                    <a:srgbClr val="C0504D">
                      <a:lumMod val="60000"/>
                      <a:lumOff val="40000"/>
                    </a:srgbClr>
                  </a:solidFill>
                  <a:ln w="9525" cap="flat" cmpd="sng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kumimoji="0"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4" name="Freeform 21"/>
                  <p:cNvSpPr>
                    <a:spLocks/>
                  </p:cNvSpPr>
                  <p:nvPr/>
                </p:nvSpPr>
                <p:spPr bwMode="auto">
                  <a:xfrm>
                    <a:off x="4488" y="2420"/>
                    <a:ext cx="77" cy="89"/>
                  </a:xfrm>
                  <a:custGeom>
                    <a:avLst/>
                    <a:gdLst>
                      <a:gd name="T0" fmla="*/ 0 w 232"/>
                      <a:gd name="T1" fmla="*/ 0 h 289"/>
                      <a:gd name="T2" fmla="*/ 0 w 232"/>
                      <a:gd name="T3" fmla="*/ 0 h 289"/>
                      <a:gd name="T4" fmla="*/ 0 w 232"/>
                      <a:gd name="T5" fmla="*/ 0 h 289"/>
                      <a:gd name="T6" fmla="*/ 0 w 232"/>
                      <a:gd name="T7" fmla="*/ 0 h 289"/>
                      <a:gd name="T8" fmla="*/ 0 w 232"/>
                      <a:gd name="T9" fmla="*/ 0 h 289"/>
                      <a:gd name="T10" fmla="*/ 0 w 232"/>
                      <a:gd name="T11" fmla="*/ 0 h 289"/>
                      <a:gd name="T12" fmla="*/ 0 w 232"/>
                      <a:gd name="T13" fmla="*/ 0 h 289"/>
                      <a:gd name="T14" fmla="*/ 0 w 232"/>
                      <a:gd name="T15" fmla="*/ 0 h 289"/>
                      <a:gd name="T16" fmla="*/ 0 w 232"/>
                      <a:gd name="T17" fmla="*/ 0 h 289"/>
                      <a:gd name="T18" fmla="*/ 0 w 232"/>
                      <a:gd name="T19" fmla="*/ 0 h 289"/>
                      <a:gd name="T20" fmla="*/ 0 w 232"/>
                      <a:gd name="T21" fmla="*/ 0 h 289"/>
                      <a:gd name="T22" fmla="*/ 0 w 232"/>
                      <a:gd name="T23" fmla="*/ 0 h 289"/>
                      <a:gd name="T24" fmla="*/ 0 w 232"/>
                      <a:gd name="T25" fmla="*/ 0 h 289"/>
                      <a:gd name="T26" fmla="*/ 0 w 232"/>
                      <a:gd name="T27" fmla="*/ 0 h 289"/>
                      <a:gd name="T28" fmla="*/ 0 w 232"/>
                      <a:gd name="T29" fmla="*/ 0 h 289"/>
                      <a:gd name="T30" fmla="*/ 0 w 232"/>
                      <a:gd name="T31" fmla="*/ 0 h 289"/>
                      <a:gd name="T32" fmla="*/ 0 w 232"/>
                      <a:gd name="T33" fmla="*/ 0 h 289"/>
                      <a:gd name="T34" fmla="*/ 0 w 232"/>
                      <a:gd name="T35" fmla="*/ 0 h 289"/>
                      <a:gd name="T36" fmla="*/ 0 w 232"/>
                      <a:gd name="T37" fmla="*/ 0 h 289"/>
                      <a:gd name="T38" fmla="*/ 0 w 232"/>
                      <a:gd name="T39" fmla="*/ 0 h 289"/>
                      <a:gd name="T40" fmla="*/ 0 w 232"/>
                      <a:gd name="T41" fmla="*/ 0 h 289"/>
                      <a:gd name="T42" fmla="*/ 0 w 232"/>
                      <a:gd name="T43" fmla="*/ 0 h 289"/>
                      <a:gd name="T44" fmla="*/ 0 w 232"/>
                      <a:gd name="T45" fmla="*/ 0 h 289"/>
                      <a:gd name="T46" fmla="*/ 0 w 232"/>
                      <a:gd name="T47" fmla="*/ 0 h 289"/>
                      <a:gd name="T48" fmla="*/ 0 w 232"/>
                      <a:gd name="T49" fmla="*/ 0 h 289"/>
                      <a:gd name="T50" fmla="*/ 0 w 232"/>
                      <a:gd name="T51" fmla="*/ 0 h 289"/>
                      <a:gd name="T52" fmla="*/ 0 w 232"/>
                      <a:gd name="T53" fmla="*/ 0 h 289"/>
                      <a:gd name="T54" fmla="*/ 0 w 232"/>
                      <a:gd name="T55" fmla="*/ 0 h 289"/>
                      <a:gd name="T56" fmla="*/ 0 w 232"/>
                      <a:gd name="T57" fmla="*/ 0 h 289"/>
                      <a:gd name="T58" fmla="*/ 0 w 232"/>
                      <a:gd name="T59" fmla="*/ 0 h 289"/>
                      <a:gd name="T60" fmla="*/ 0 w 232"/>
                      <a:gd name="T61" fmla="*/ 0 h 289"/>
                      <a:gd name="T62" fmla="*/ 0 w 232"/>
                      <a:gd name="T63" fmla="*/ 0 h 289"/>
                      <a:gd name="T64" fmla="*/ 0 w 232"/>
                      <a:gd name="T65" fmla="*/ 0 h 289"/>
                      <a:gd name="T66" fmla="*/ 0 w 232"/>
                      <a:gd name="T67" fmla="*/ 0 h 289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232" h="289">
                        <a:moveTo>
                          <a:pt x="140" y="6"/>
                        </a:moveTo>
                        <a:lnTo>
                          <a:pt x="151" y="24"/>
                        </a:lnTo>
                        <a:lnTo>
                          <a:pt x="159" y="41"/>
                        </a:lnTo>
                        <a:lnTo>
                          <a:pt x="165" y="48"/>
                        </a:lnTo>
                        <a:lnTo>
                          <a:pt x="170" y="54"/>
                        </a:lnTo>
                        <a:lnTo>
                          <a:pt x="174" y="56"/>
                        </a:lnTo>
                        <a:lnTo>
                          <a:pt x="177" y="59"/>
                        </a:lnTo>
                        <a:lnTo>
                          <a:pt x="181" y="60"/>
                        </a:lnTo>
                        <a:lnTo>
                          <a:pt x="186" y="62"/>
                        </a:lnTo>
                        <a:lnTo>
                          <a:pt x="186" y="166"/>
                        </a:lnTo>
                        <a:lnTo>
                          <a:pt x="187" y="183"/>
                        </a:lnTo>
                        <a:lnTo>
                          <a:pt x="189" y="196"/>
                        </a:lnTo>
                        <a:lnTo>
                          <a:pt x="191" y="202"/>
                        </a:lnTo>
                        <a:lnTo>
                          <a:pt x="193" y="207"/>
                        </a:lnTo>
                        <a:lnTo>
                          <a:pt x="196" y="212"/>
                        </a:lnTo>
                        <a:lnTo>
                          <a:pt x="199" y="216"/>
                        </a:lnTo>
                        <a:lnTo>
                          <a:pt x="213" y="230"/>
                        </a:lnTo>
                        <a:lnTo>
                          <a:pt x="232" y="246"/>
                        </a:lnTo>
                        <a:lnTo>
                          <a:pt x="232" y="289"/>
                        </a:lnTo>
                        <a:lnTo>
                          <a:pt x="219" y="288"/>
                        </a:lnTo>
                        <a:lnTo>
                          <a:pt x="202" y="286"/>
                        </a:lnTo>
                        <a:lnTo>
                          <a:pt x="186" y="282"/>
                        </a:lnTo>
                        <a:lnTo>
                          <a:pt x="172" y="277"/>
                        </a:lnTo>
                        <a:lnTo>
                          <a:pt x="151" y="264"/>
                        </a:lnTo>
                        <a:lnTo>
                          <a:pt x="131" y="249"/>
                        </a:lnTo>
                        <a:lnTo>
                          <a:pt x="113" y="235"/>
                        </a:lnTo>
                        <a:lnTo>
                          <a:pt x="97" y="221"/>
                        </a:lnTo>
                        <a:lnTo>
                          <a:pt x="81" y="207"/>
                        </a:lnTo>
                        <a:lnTo>
                          <a:pt x="68" y="191"/>
                        </a:lnTo>
                        <a:lnTo>
                          <a:pt x="56" y="176"/>
                        </a:lnTo>
                        <a:lnTo>
                          <a:pt x="46" y="160"/>
                        </a:lnTo>
                        <a:lnTo>
                          <a:pt x="31" y="145"/>
                        </a:lnTo>
                        <a:lnTo>
                          <a:pt x="15" y="132"/>
                        </a:lnTo>
                        <a:lnTo>
                          <a:pt x="9" y="126"/>
                        </a:lnTo>
                        <a:lnTo>
                          <a:pt x="4" y="120"/>
                        </a:lnTo>
                        <a:lnTo>
                          <a:pt x="2" y="117"/>
                        </a:lnTo>
                        <a:lnTo>
                          <a:pt x="1" y="113"/>
                        </a:lnTo>
                        <a:lnTo>
                          <a:pt x="0" y="109"/>
                        </a:lnTo>
                        <a:lnTo>
                          <a:pt x="0" y="105"/>
                        </a:lnTo>
                        <a:lnTo>
                          <a:pt x="0" y="100"/>
                        </a:lnTo>
                        <a:lnTo>
                          <a:pt x="1" y="96"/>
                        </a:lnTo>
                        <a:lnTo>
                          <a:pt x="3" y="92"/>
                        </a:lnTo>
                        <a:lnTo>
                          <a:pt x="7" y="88"/>
                        </a:lnTo>
                        <a:lnTo>
                          <a:pt x="11" y="79"/>
                        </a:lnTo>
                        <a:lnTo>
                          <a:pt x="13" y="74"/>
                        </a:lnTo>
                        <a:lnTo>
                          <a:pt x="12" y="52"/>
                        </a:lnTo>
                        <a:lnTo>
                          <a:pt x="10" y="33"/>
                        </a:lnTo>
                        <a:lnTo>
                          <a:pt x="7" y="15"/>
                        </a:lnTo>
                        <a:lnTo>
                          <a:pt x="7" y="0"/>
                        </a:lnTo>
                        <a:lnTo>
                          <a:pt x="13" y="0"/>
                        </a:lnTo>
                        <a:lnTo>
                          <a:pt x="20" y="1"/>
                        </a:lnTo>
                        <a:lnTo>
                          <a:pt x="26" y="3"/>
                        </a:lnTo>
                        <a:lnTo>
                          <a:pt x="32" y="5"/>
                        </a:lnTo>
                        <a:lnTo>
                          <a:pt x="42" y="10"/>
                        </a:lnTo>
                        <a:lnTo>
                          <a:pt x="51" y="15"/>
                        </a:lnTo>
                        <a:lnTo>
                          <a:pt x="59" y="21"/>
                        </a:lnTo>
                        <a:lnTo>
                          <a:pt x="68" y="26"/>
                        </a:lnTo>
                        <a:lnTo>
                          <a:pt x="73" y="28"/>
                        </a:lnTo>
                        <a:lnTo>
                          <a:pt x="77" y="29"/>
                        </a:lnTo>
                        <a:lnTo>
                          <a:pt x="81" y="31"/>
                        </a:lnTo>
                        <a:lnTo>
                          <a:pt x="86" y="31"/>
                        </a:lnTo>
                        <a:lnTo>
                          <a:pt x="91" y="31"/>
                        </a:lnTo>
                        <a:lnTo>
                          <a:pt x="98" y="28"/>
                        </a:lnTo>
                        <a:lnTo>
                          <a:pt x="105" y="26"/>
                        </a:lnTo>
                        <a:lnTo>
                          <a:pt x="112" y="23"/>
                        </a:lnTo>
                        <a:lnTo>
                          <a:pt x="120" y="19"/>
                        </a:lnTo>
                        <a:lnTo>
                          <a:pt x="127" y="15"/>
                        </a:lnTo>
                        <a:lnTo>
                          <a:pt x="133" y="11"/>
                        </a:lnTo>
                        <a:lnTo>
                          <a:pt x="140" y="6"/>
                        </a:lnTo>
                      </a:path>
                    </a:pathLst>
                  </a:custGeom>
                  <a:solidFill>
                    <a:srgbClr val="C0504D">
                      <a:lumMod val="60000"/>
                      <a:lumOff val="40000"/>
                    </a:srgbClr>
                  </a:solidFill>
                  <a:ln w="9525" cap="flat" cmpd="sng">
                    <a:solidFill>
                      <a:srgbClr val="FFFFF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kumimoji="0"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9" name="Freeform 24"/>
                <p:cNvSpPr>
                  <a:spLocks/>
                </p:cNvSpPr>
                <p:nvPr/>
              </p:nvSpPr>
              <p:spPr bwMode="auto">
                <a:xfrm>
                  <a:off x="3407376" y="3478639"/>
                  <a:ext cx="1055546" cy="1365369"/>
                </a:xfrm>
                <a:custGeom>
                  <a:avLst/>
                  <a:gdLst>
                    <a:gd name="T0" fmla="*/ 2147483647 w 479"/>
                    <a:gd name="T1" fmla="*/ 2147483647 h 868"/>
                    <a:gd name="T2" fmla="*/ 2147483647 w 479"/>
                    <a:gd name="T3" fmla="*/ 2147483647 h 868"/>
                    <a:gd name="T4" fmla="*/ 2147483647 w 479"/>
                    <a:gd name="T5" fmla="*/ 2147483647 h 868"/>
                    <a:gd name="T6" fmla="*/ 2147483647 w 479"/>
                    <a:gd name="T7" fmla="*/ 2147483647 h 868"/>
                    <a:gd name="T8" fmla="*/ 2147483647 w 479"/>
                    <a:gd name="T9" fmla="*/ 2147483647 h 868"/>
                    <a:gd name="T10" fmla="*/ 2147483647 w 479"/>
                    <a:gd name="T11" fmla="*/ 2147483647 h 868"/>
                    <a:gd name="T12" fmla="*/ 2147483647 w 479"/>
                    <a:gd name="T13" fmla="*/ 2147483647 h 868"/>
                    <a:gd name="T14" fmla="*/ 2147483647 w 479"/>
                    <a:gd name="T15" fmla="*/ 2147483647 h 868"/>
                    <a:gd name="T16" fmla="*/ 2147483647 w 479"/>
                    <a:gd name="T17" fmla="*/ 2147483647 h 868"/>
                    <a:gd name="T18" fmla="*/ 2147483647 w 479"/>
                    <a:gd name="T19" fmla="*/ 2147483647 h 868"/>
                    <a:gd name="T20" fmla="*/ 2147483647 w 479"/>
                    <a:gd name="T21" fmla="*/ 2147483647 h 868"/>
                    <a:gd name="T22" fmla="*/ 2147483647 w 479"/>
                    <a:gd name="T23" fmla="*/ 2147483647 h 868"/>
                    <a:gd name="T24" fmla="*/ 2147483647 w 479"/>
                    <a:gd name="T25" fmla="*/ 2147483647 h 868"/>
                    <a:gd name="T26" fmla="*/ 2147483647 w 479"/>
                    <a:gd name="T27" fmla="*/ 2147483647 h 868"/>
                    <a:gd name="T28" fmla="*/ 2147483647 w 479"/>
                    <a:gd name="T29" fmla="*/ 2147483647 h 868"/>
                    <a:gd name="T30" fmla="*/ 2147483647 w 479"/>
                    <a:gd name="T31" fmla="*/ 2147483647 h 868"/>
                    <a:gd name="T32" fmla="*/ 2147483647 w 479"/>
                    <a:gd name="T33" fmla="*/ 2147483647 h 868"/>
                    <a:gd name="T34" fmla="*/ 2147483647 w 479"/>
                    <a:gd name="T35" fmla="*/ 2147483647 h 868"/>
                    <a:gd name="T36" fmla="*/ 2147483647 w 479"/>
                    <a:gd name="T37" fmla="*/ 2147483647 h 868"/>
                    <a:gd name="T38" fmla="*/ 2147483647 w 479"/>
                    <a:gd name="T39" fmla="*/ 2147483647 h 868"/>
                    <a:gd name="T40" fmla="*/ 2147483647 w 479"/>
                    <a:gd name="T41" fmla="*/ 2147483647 h 868"/>
                    <a:gd name="T42" fmla="*/ 2147483647 w 479"/>
                    <a:gd name="T43" fmla="*/ 2147483647 h 868"/>
                    <a:gd name="T44" fmla="*/ 2147483647 w 479"/>
                    <a:gd name="T45" fmla="*/ 2147483647 h 868"/>
                    <a:gd name="T46" fmla="*/ 2147483647 w 479"/>
                    <a:gd name="T47" fmla="*/ 2147483647 h 868"/>
                    <a:gd name="T48" fmla="*/ 2147483647 w 479"/>
                    <a:gd name="T49" fmla="*/ 2147483647 h 868"/>
                    <a:gd name="T50" fmla="*/ 2147483647 w 479"/>
                    <a:gd name="T51" fmla="*/ 2147483647 h 868"/>
                    <a:gd name="T52" fmla="*/ 2147483647 w 479"/>
                    <a:gd name="T53" fmla="*/ 2147483647 h 868"/>
                    <a:gd name="T54" fmla="*/ 2147483647 w 479"/>
                    <a:gd name="T55" fmla="*/ 2147483647 h 868"/>
                    <a:gd name="T56" fmla="*/ 2147483647 w 479"/>
                    <a:gd name="T57" fmla="*/ 2147483647 h 868"/>
                    <a:gd name="T58" fmla="*/ 2147483647 w 479"/>
                    <a:gd name="T59" fmla="*/ 2147483647 h 868"/>
                    <a:gd name="T60" fmla="*/ 2147483647 w 479"/>
                    <a:gd name="T61" fmla="*/ 2147483647 h 868"/>
                    <a:gd name="T62" fmla="*/ 2147483647 w 479"/>
                    <a:gd name="T63" fmla="*/ 2147483647 h 868"/>
                    <a:gd name="T64" fmla="*/ 2147483647 w 479"/>
                    <a:gd name="T65" fmla="*/ 2147483647 h 868"/>
                    <a:gd name="T66" fmla="*/ 2147483647 w 479"/>
                    <a:gd name="T67" fmla="*/ 2147483647 h 868"/>
                    <a:gd name="T68" fmla="*/ 2147483647 w 479"/>
                    <a:gd name="T69" fmla="*/ 2147483647 h 868"/>
                    <a:gd name="T70" fmla="*/ 2147483647 w 479"/>
                    <a:gd name="T71" fmla="*/ 2147483647 h 868"/>
                    <a:gd name="T72" fmla="*/ 2147483647 w 479"/>
                    <a:gd name="T73" fmla="*/ 2147483647 h 868"/>
                    <a:gd name="T74" fmla="*/ 2147483647 w 479"/>
                    <a:gd name="T75" fmla="*/ 2147483647 h 868"/>
                    <a:gd name="T76" fmla="*/ 2147483647 w 479"/>
                    <a:gd name="T77" fmla="*/ 2147483647 h 868"/>
                    <a:gd name="T78" fmla="*/ 2147483647 w 479"/>
                    <a:gd name="T79" fmla="*/ 2147483647 h 868"/>
                    <a:gd name="T80" fmla="*/ 2147483647 w 479"/>
                    <a:gd name="T81" fmla="*/ 2147483647 h 868"/>
                    <a:gd name="T82" fmla="*/ 2147483647 w 479"/>
                    <a:gd name="T83" fmla="*/ 0 h 868"/>
                    <a:gd name="T84" fmla="*/ 2147483647 w 479"/>
                    <a:gd name="T85" fmla="*/ 2147483647 h 868"/>
                    <a:gd name="T86" fmla="*/ 2147483647 w 479"/>
                    <a:gd name="T87" fmla="*/ 2147483647 h 868"/>
                    <a:gd name="T88" fmla="*/ 2147483647 w 479"/>
                    <a:gd name="T89" fmla="*/ 2147483647 h 868"/>
                    <a:gd name="T90" fmla="*/ 2147483647 w 479"/>
                    <a:gd name="T91" fmla="*/ 2147483647 h 868"/>
                    <a:gd name="T92" fmla="*/ 2147483647 w 479"/>
                    <a:gd name="T93" fmla="*/ 2147483647 h 868"/>
                    <a:gd name="T94" fmla="*/ 2147483647 w 479"/>
                    <a:gd name="T95" fmla="*/ 2147483647 h 868"/>
                    <a:gd name="T96" fmla="*/ 2147483647 w 479"/>
                    <a:gd name="T97" fmla="*/ 2147483647 h 868"/>
                    <a:gd name="T98" fmla="*/ 2147483647 w 479"/>
                    <a:gd name="T99" fmla="*/ 2147483647 h 868"/>
                    <a:gd name="T100" fmla="*/ 2147483647 w 479"/>
                    <a:gd name="T101" fmla="*/ 2147483647 h 868"/>
                    <a:gd name="T102" fmla="*/ 2147483647 w 479"/>
                    <a:gd name="T103" fmla="*/ 2147483647 h 868"/>
                    <a:gd name="T104" fmla="*/ 2147483647 w 479"/>
                    <a:gd name="T105" fmla="*/ 2147483647 h 868"/>
                    <a:gd name="T106" fmla="*/ 2147483647 w 479"/>
                    <a:gd name="T107" fmla="*/ 2147483647 h 868"/>
                    <a:gd name="T108" fmla="*/ 2147483647 w 479"/>
                    <a:gd name="T109" fmla="*/ 2147483647 h 868"/>
                    <a:gd name="T110" fmla="*/ 2147483647 w 479"/>
                    <a:gd name="T111" fmla="*/ 2147483647 h 868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479"/>
                    <a:gd name="T169" fmla="*/ 0 h 868"/>
                    <a:gd name="T170" fmla="*/ 479 w 479"/>
                    <a:gd name="T171" fmla="*/ 868 h 868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479" h="868">
                      <a:moveTo>
                        <a:pt x="445" y="357"/>
                      </a:moveTo>
                      <a:lnTo>
                        <a:pt x="425" y="357"/>
                      </a:lnTo>
                      <a:lnTo>
                        <a:pt x="408" y="357"/>
                      </a:lnTo>
                      <a:lnTo>
                        <a:pt x="391" y="357"/>
                      </a:lnTo>
                      <a:lnTo>
                        <a:pt x="379" y="357"/>
                      </a:lnTo>
                      <a:lnTo>
                        <a:pt x="370" y="358"/>
                      </a:lnTo>
                      <a:lnTo>
                        <a:pt x="360" y="359"/>
                      </a:lnTo>
                      <a:lnTo>
                        <a:pt x="349" y="362"/>
                      </a:lnTo>
                      <a:lnTo>
                        <a:pt x="338" y="367"/>
                      </a:lnTo>
                      <a:lnTo>
                        <a:pt x="333" y="370"/>
                      </a:lnTo>
                      <a:lnTo>
                        <a:pt x="329" y="374"/>
                      </a:lnTo>
                      <a:lnTo>
                        <a:pt x="324" y="377"/>
                      </a:lnTo>
                      <a:lnTo>
                        <a:pt x="320" y="381"/>
                      </a:lnTo>
                      <a:lnTo>
                        <a:pt x="316" y="385"/>
                      </a:lnTo>
                      <a:lnTo>
                        <a:pt x="314" y="390"/>
                      </a:lnTo>
                      <a:lnTo>
                        <a:pt x="313" y="395"/>
                      </a:lnTo>
                      <a:lnTo>
                        <a:pt x="312" y="400"/>
                      </a:lnTo>
                      <a:lnTo>
                        <a:pt x="313" y="410"/>
                      </a:lnTo>
                      <a:lnTo>
                        <a:pt x="314" y="419"/>
                      </a:lnTo>
                      <a:lnTo>
                        <a:pt x="316" y="428"/>
                      </a:lnTo>
                      <a:lnTo>
                        <a:pt x="320" y="436"/>
                      </a:lnTo>
                      <a:lnTo>
                        <a:pt x="327" y="451"/>
                      </a:lnTo>
                      <a:lnTo>
                        <a:pt x="336" y="464"/>
                      </a:lnTo>
                      <a:lnTo>
                        <a:pt x="344" y="477"/>
                      </a:lnTo>
                      <a:lnTo>
                        <a:pt x="352" y="492"/>
                      </a:lnTo>
                      <a:lnTo>
                        <a:pt x="355" y="499"/>
                      </a:lnTo>
                      <a:lnTo>
                        <a:pt x="357" y="507"/>
                      </a:lnTo>
                      <a:lnTo>
                        <a:pt x="358" y="515"/>
                      </a:lnTo>
                      <a:lnTo>
                        <a:pt x="359" y="523"/>
                      </a:lnTo>
                      <a:lnTo>
                        <a:pt x="359" y="530"/>
                      </a:lnTo>
                      <a:lnTo>
                        <a:pt x="359" y="539"/>
                      </a:lnTo>
                      <a:lnTo>
                        <a:pt x="360" y="544"/>
                      </a:lnTo>
                      <a:lnTo>
                        <a:pt x="361" y="548"/>
                      </a:lnTo>
                      <a:lnTo>
                        <a:pt x="364" y="552"/>
                      </a:lnTo>
                      <a:lnTo>
                        <a:pt x="366" y="555"/>
                      </a:lnTo>
                      <a:lnTo>
                        <a:pt x="354" y="552"/>
                      </a:lnTo>
                      <a:lnTo>
                        <a:pt x="344" y="547"/>
                      </a:lnTo>
                      <a:lnTo>
                        <a:pt x="336" y="541"/>
                      </a:lnTo>
                      <a:lnTo>
                        <a:pt x="329" y="533"/>
                      </a:lnTo>
                      <a:lnTo>
                        <a:pt x="323" y="526"/>
                      </a:lnTo>
                      <a:lnTo>
                        <a:pt x="319" y="517"/>
                      </a:lnTo>
                      <a:lnTo>
                        <a:pt x="315" y="508"/>
                      </a:lnTo>
                      <a:lnTo>
                        <a:pt x="312" y="499"/>
                      </a:lnTo>
                      <a:lnTo>
                        <a:pt x="311" y="495"/>
                      </a:lnTo>
                      <a:lnTo>
                        <a:pt x="309" y="492"/>
                      </a:lnTo>
                      <a:lnTo>
                        <a:pt x="307" y="489"/>
                      </a:lnTo>
                      <a:lnTo>
                        <a:pt x="303" y="486"/>
                      </a:lnTo>
                      <a:lnTo>
                        <a:pt x="297" y="479"/>
                      </a:lnTo>
                      <a:lnTo>
                        <a:pt x="288" y="475"/>
                      </a:lnTo>
                      <a:lnTo>
                        <a:pt x="269" y="467"/>
                      </a:lnTo>
                      <a:lnTo>
                        <a:pt x="247" y="459"/>
                      </a:lnTo>
                      <a:lnTo>
                        <a:pt x="237" y="455"/>
                      </a:lnTo>
                      <a:lnTo>
                        <a:pt x="228" y="450"/>
                      </a:lnTo>
                      <a:lnTo>
                        <a:pt x="218" y="445"/>
                      </a:lnTo>
                      <a:lnTo>
                        <a:pt x="210" y="439"/>
                      </a:lnTo>
                      <a:lnTo>
                        <a:pt x="202" y="431"/>
                      </a:lnTo>
                      <a:lnTo>
                        <a:pt x="198" y="422"/>
                      </a:lnTo>
                      <a:lnTo>
                        <a:pt x="196" y="417"/>
                      </a:lnTo>
                      <a:lnTo>
                        <a:pt x="195" y="412"/>
                      </a:lnTo>
                      <a:lnTo>
                        <a:pt x="193" y="406"/>
                      </a:lnTo>
                      <a:lnTo>
                        <a:pt x="192" y="400"/>
                      </a:lnTo>
                      <a:lnTo>
                        <a:pt x="153" y="394"/>
                      </a:lnTo>
                      <a:lnTo>
                        <a:pt x="153" y="450"/>
                      </a:lnTo>
                      <a:lnTo>
                        <a:pt x="154" y="463"/>
                      </a:lnTo>
                      <a:lnTo>
                        <a:pt x="156" y="477"/>
                      </a:lnTo>
                      <a:lnTo>
                        <a:pt x="158" y="492"/>
                      </a:lnTo>
                      <a:lnTo>
                        <a:pt x="159" y="505"/>
                      </a:lnTo>
                      <a:lnTo>
                        <a:pt x="159" y="512"/>
                      </a:lnTo>
                      <a:lnTo>
                        <a:pt x="158" y="518"/>
                      </a:lnTo>
                      <a:lnTo>
                        <a:pt x="156" y="524"/>
                      </a:lnTo>
                      <a:lnTo>
                        <a:pt x="154" y="529"/>
                      </a:lnTo>
                      <a:lnTo>
                        <a:pt x="150" y="539"/>
                      </a:lnTo>
                      <a:lnTo>
                        <a:pt x="143" y="551"/>
                      </a:lnTo>
                      <a:lnTo>
                        <a:pt x="136" y="562"/>
                      </a:lnTo>
                      <a:lnTo>
                        <a:pt x="132" y="575"/>
                      </a:lnTo>
                      <a:lnTo>
                        <a:pt x="130" y="583"/>
                      </a:lnTo>
                      <a:lnTo>
                        <a:pt x="128" y="591"/>
                      </a:lnTo>
                      <a:lnTo>
                        <a:pt x="127" y="600"/>
                      </a:lnTo>
                      <a:lnTo>
                        <a:pt x="127" y="610"/>
                      </a:lnTo>
                      <a:lnTo>
                        <a:pt x="128" y="621"/>
                      </a:lnTo>
                      <a:lnTo>
                        <a:pt x="130" y="630"/>
                      </a:lnTo>
                      <a:lnTo>
                        <a:pt x="134" y="637"/>
                      </a:lnTo>
                      <a:lnTo>
                        <a:pt x="140" y="643"/>
                      </a:lnTo>
                      <a:lnTo>
                        <a:pt x="146" y="647"/>
                      </a:lnTo>
                      <a:lnTo>
                        <a:pt x="154" y="650"/>
                      </a:lnTo>
                      <a:lnTo>
                        <a:pt x="163" y="653"/>
                      </a:lnTo>
                      <a:lnTo>
                        <a:pt x="173" y="653"/>
                      </a:lnTo>
                      <a:lnTo>
                        <a:pt x="173" y="667"/>
                      </a:lnTo>
                      <a:lnTo>
                        <a:pt x="174" y="679"/>
                      </a:lnTo>
                      <a:lnTo>
                        <a:pt x="175" y="685"/>
                      </a:lnTo>
                      <a:lnTo>
                        <a:pt x="176" y="689"/>
                      </a:lnTo>
                      <a:lnTo>
                        <a:pt x="177" y="693"/>
                      </a:lnTo>
                      <a:lnTo>
                        <a:pt x="179" y="696"/>
                      </a:lnTo>
                      <a:lnTo>
                        <a:pt x="179" y="721"/>
                      </a:lnTo>
                      <a:lnTo>
                        <a:pt x="185" y="730"/>
                      </a:lnTo>
                      <a:lnTo>
                        <a:pt x="191" y="740"/>
                      </a:lnTo>
                      <a:lnTo>
                        <a:pt x="199" y="750"/>
                      </a:lnTo>
                      <a:lnTo>
                        <a:pt x="208" y="760"/>
                      </a:lnTo>
                      <a:lnTo>
                        <a:pt x="217" y="771"/>
                      </a:lnTo>
                      <a:lnTo>
                        <a:pt x="226" y="780"/>
                      </a:lnTo>
                      <a:lnTo>
                        <a:pt x="236" y="790"/>
                      </a:lnTo>
                      <a:lnTo>
                        <a:pt x="247" y="799"/>
                      </a:lnTo>
                      <a:lnTo>
                        <a:pt x="258" y="808"/>
                      </a:lnTo>
                      <a:lnTo>
                        <a:pt x="269" y="816"/>
                      </a:lnTo>
                      <a:lnTo>
                        <a:pt x="281" y="825"/>
                      </a:lnTo>
                      <a:lnTo>
                        <a:pt x="292" y="832"/>
                      </a:lnTo>
                      <a:lnTo>
                        <a:pt x="304" y="838"/>
                      </a:lnTo>
                      <a:lnTo>
                        <a:pt x="316" y="843"/>
                      </a:lnTo>
                      <a:lnTo>
                        <a:pt x="327" y="847"/>
                      </a:lnTo>
                      <a:lnTo>
                        <a:pt x="340" y="850"/>
                      </a:lnTo>
                      <a:lnTo>
                        <a:pt x="333" y="854"/>
                      </a:lnTo>
                      <a:lnTo>
                        <a:pt x="327" y="858"/>
                      </a:lnTo>
                      <a:lnTo>
                        <a:pt x="320" y="861"/>
                      </a:lnTo>
                      <a:lnTo>
                        <a:pt x="312" y="864"/>
                      </a:lnTo>
                      <a:lnTo>
                        <a:pt x="298" y="867"/>
                      </a:lnTo>
                      <a:lnTo>
                        <a:pt x="286" y="868"/>
                      </a:lnTo>
                      <a:lnTo>
                        <a:pt x="281" y="868"/>
                      </a:lnTo>
                      <a:lnTo>
                        <a:pt x="277" y="867"/>
                      </a:lnTo>
                      <a:lnTo>
                        <a:pt x="273" y="866"/>
                      </a:lnTo>
                      <a:lnTo>
                        <a:pt x="269" y="864"/>
                      </a:lnTo>
                      <a:lnTo>
                        <a:pt x="262" y="859"/>
                      </a:lnTo>
                      <a:lnTo>
                        <a:pt x="254" y="853"/>
                      </a:lnTo>
                      <a:lnTo>
                        <a:pt x="245" y="848"/>
                      </a:lnTo>
                      <a:lnTo>
                        <a:pt x="234" y="843"/>
                      </a:lnTo>
                      <a:lnTo>
                        <a:pt x="229" y="841"/>
                      </a:lnTo>
                      <a:lnTo>
                        <a:pt x="222" y="839"/>
                      </a:lnTo>
                      <a:lnTo>
                        <a:pt x="214" y="838"/>
                      </a:lnTo>
                      <a:lnTo>
                        <a:pt x="207" y="838"/>
                      </a:lnTo>
                      <a:lnTo>
                        <a:pt x="203" y="830"/>
                      </a:lnTo>
                      <a:lnTo>
                        <a:pt x="200" y="823"/>
                      </a:lnTo>
                      <a:lnTo>
                        <a:pt x="196" y="815"/>
                      </a:lnTo>
                      <a:lnTo>
                        <a:pt x="191" y="809"/>
                      </a:lnTo>
                      <a:lnTo>
                        <a:pt x="180" y="797"/>
                      </a:lnTo>
                      <a:lnTo>
                        <a:pt x="168" y="785"/>
                      </a:lnTo>
                      <a:lnTo>
                        <a:pt x="137" y="759"/>
                      </a:lnTo>
                      <a:lnTo>
                        <a:pt x="100" y="727"/>
                      </a:lnTo>
                      <a:lnTo>
                        <a:pt x="95" y="728"/>
                      </a:lnTo>
                      <a:lnTo>
                        <a:pt x="89" y="729"/>
                      </a:lnTo>
                      <a:lnTo>
                        <a:pt x="86" y="730"/>
                      </a:lnTo>
                      <a:lnTo>
                        <a:pt x="83" y="730"/>
                      </a:lnTo>
                      <a:lnTo>
                        <a:pt x="78" y="729"/>
                      </a:lnTo>
                      <a:lnTo>
                        <a:pt x="74" y="727"/>
                      </a:lnTo>
                      <a:lnTo>
                        <a:pt x="74" y="714"/>
                      </a:lnTo>
                      <a:lnTo>
                        <a:pt x="74" y="700"/>
                      </a:lnTo>
                      <a:lnTo>
                        <a:pt x="74" y="688"/>
                      </a:lnTo>
                      <a:lnTo>
                        <a:pt x="74" y="678"/>
                      </a:lnTo>
                      <a:lnTo>
                        <a:pt x="74" y="671"/>
                      </a:lnTo>
                      <a:lnTo>
                        <a:pt x="75" y="665"/>
                      </a:lnTo>
                      <a:lnTo>
                        <a:pt x="77" y="659"/>
                      </a:lnTo>
                      <a:lnTo>
                        <a:pt x="80" y="653"/>
                      </a:lnTo>
                      <a:lnTo>
                        <a:pt x="83" y="645"/>
                      </a:lnTo>
                      <a:lnTo>
                        <a:pt x="85" y="638"/>
                      </a:lnTo>
                      <a:lnTo>
                        <a:pt x="86" y="631"/>
                      </a:lnTo>
                      <a:lnTo>
                        <a:pt x="87" y="622"/>
                      </a:lnTo>
                      <a:lnTo>
                        <a:pt x="88" y="617"/>
                      </a:lnTo>
                      <a:lnTo>
                        <a:pt x="92" y="604"/>
                      </a:lnTo>
                      <a:lnTo>
                        <a:pt x="99" y="583"/>
                      </a:lnTo>
                      <a:lnTo>
                        <a:pt x="107" y="558"/>
                      </a:lnTo>
                      <a:lnTo>
                        <a:pt x="113" y="528"/>
                      </a:lnTo>
                      <a:lnTo>
                        <a:pt x="120" y="498"/>
                      </a:lnTo>
                      <a:lnTo>
                        <a:pt x="123" y="481"/>
                      </a:lnTo>
                      <a:lnTo>
                        <a:pt x="124" y="466"/>
                      </a:lnTo>
                      <a:lnTo>
                        <a:pt x="127" y="452"/>
                      </a:lnTo>
                      <a:lnTo>
                        <a:pt x="127" y="438"/>
                      </a:lnTo>
                      <a:lnTo>
                        <a:pt x="108" y="404"/>
                      </a:lnTo>
                      <a:lnTo>
                        <a:pt x="86" y="369"/>
                      </a:lnTo>
                      <a:lnTo>
                        <a:pt x="76" y="352"/>
                      </a:lnTo>
                      <a:lnTo>
                        <a:pt x="67" y="335"/>
                      </a:lnTo>
                      <a:lnTo>
                        <a:pt x="64" y="327"/>
                      </a:lnTo>
                      <a:lnTo>
                        <a:pt x="62" y="319"/>
                      </a:lnTo>
                      <a:lnTo>
                        <a:pt x="61" y="310"/>
                      </a:lnTo>
                      <a:lnTo>
                        <a:pt x="60" y="302"/>
                      </a:lnTo>
                      <a:lnTo>
                        <a:pt x="61" y="295"/>
                      </a:lnTo>
                      <a:lnTo>
                        <a:pt x="62" y="290"/>
                      </a:lnTo>
                      <a:lnTo>
                        <a:pt x="64" y="285"/>
                      </a:lnTo>
                      <a:lnTo>
                        <a:pt x="66" y="281"/>
                      </a:lnTo>
                      <a:lnTo>
                        <a:pt x="69" y="277"/>
                      </a:lnTo>
                      <a:lnTo>
                        <a:pt x="72" y="274"/>
                      </a:lnTo>
                      <a:lnTo>
                        <a:pt x="73" y="270"/>
                      </a:lnTo>
                      <a:lnTo>
                        <a:pt x="74" y="265"/>
                      </a:lnTo>
                      <a:lnTo>
                        <a:pt x="73" y="249"/>
                      </a:lnTo>
                      <a:lnTo>
                        <a:pt x="71" y="236"/>
                      </a:lnTo>
                      <a:lnTo>
                        <a:pt x="66" y="224"/>
                      </a:lnTo>
                      <a:lnTo>
                        <a:pt x="62" y="213"/>
                      </a:lnTo>
                      <a:lnTo>
                        <a:pt x="56" y="202"/>
                      </a:lnTo>
                      <a:lnTo>
                        <a:pt x="50" y="193"/>
                      </a:lnTo>
                      <a:lnTo>
                        <a:pt x="43" y="184"/>
                      </a:lnTo>
                      <a:lnTo>
                        <a:pt x="36" y="176"/>
                      </a:lnTo>
                      <a:lnTo>
                        <a:pt x="30" y="167"/>
                      </a:lnTo>
                      <a:lnTo>
                        <a:pt x="23" y="158"/>
                      </a:lnTo>
                      <a:lnTo>
                        <a:pt x="17" y="148"/>
                      </a:lnTo>
                      <a:lnTo>
                        <a:pt x="11" y="138"/>
                      </a:lnTo>
                      <a:lnTo>
                        <a:pt x="7" y="127"/>
                      </a:lnTo>
                      <a:lnTo>
                        <a:pt x="4" y="115"/>
                      </a:lnTo>
                      <a:lnTo>
                        <a:pt x="1" y="102"/>
                      </a:lnTo>
                      <a:lnTo>
                        <a:pt x="0" y="86"/>
                      </a:lnTo>
                      <a:lnTo>
                        <a:pt x="1" y="73"/>
                      </a:lnTo>
                      <a:lnTo>
                        <a:pt x="4" y="62"/>
                      </a:lnTo>
                      <a:lnTo>
                        <a:pt x="7" y="52"/>
                      </a:lnTo>
                      <a:lnTo>
                        <a:pt x="11" y="44"/>
                      </a:lnTo>
                      <a:lnTo>
                        <a:pt x="17" y="35"/>
                      </a:lnTo>
                      <a:lnTo>
                        <a:pt x="24" y="29"/>
                      </a:lnTo>
                      <a:lnTo>
                        <a:pt x="32" y="24"/>
                      </a:lnTo>
                      <a:lnTo>
                        <a:pt x="40" y="20"/>
                      </a:lnTo>
                      <a:lnTo>
                        <a:pt x="49" y="16"/>
                      </a:lnTo>
                      <a:lnTo>
                        <a:pt x="58" y="13"/>
                      </a:lnTo>
                      <a:lnTo>
                        <a:pt x="68" y="11"/>
                      </a:lnTo>
                      <a:lnTo>
                        <a:pt x="78" y="8"/>
                      </a:lnTo>
                      <a:lnTo>
                        <a:pt x="99" y="4"/>
                      </a:lnTo>
                      <a:lnTo>
                        <a:pt x="120" y="0"/>
                      </a:lnTo>
                      <a:lnTo>
                        <a:pt x="129" y="5"/>
                      </a:lnTo>
                      <a:lnTo>
                        <a:pt x="136" y="11"/>
                      </a:lnTo>
                      <a:lnTo>
                        <a:pt x="143" y="17"/>
                      </a:lnTo>
                      <a:lnTo>
                        <a:pt x="150" y="23"/>
                      </a:lnTo>
                      <a:lnTo>
                        <a:pt x="156" y="28"/>
                      </a:lnTo>
                      <a:lnTo>
                        <a:pt x="163" y="32"/>
                      </a:lnTo>
                      <a:lnTo>
                        <a:pt x="166" y="34"/>
                      </a:lnTo>
                      <a:lnTo>
                        <a:pt x="170" y="35"/>
                      </a:lnTo>
                      <a:lnTo>
                        <a:pt x="175" y="36"/>
                      </a:lnTo>
                      <a:lnTo>
                        <a:pt x="179" y="36"/>
                      </a:lnTo>
                      <a:lnTo>
                        <a:pt x="184" y="55"/>
                      </a:lnTo>
                      <a:lnTo>
                        <a:pt x="188" y="75"/>
                      </a:lnTo>
                      <a:lnTo>
                        <a:pt x="190" y="97"/>
                      </a:lnTo>
                      <a:lnTo>
                        <a:pt x="193" y="118"/>
                      </a:lnTo>
                      <a:lnTo>
                        <a:pt x="197" y="136"/>
                      </a:lnTo>
                      <a:lnTo>
                        <a:pt x="201" y="153"/>
                      </a:lnTo>
                      <a:lnTo>
                        <a:pt x="203" y="158"/>
                      </a:lnTo>
                      <a:lnTo>
                        <a:pt x="207" y="163"/>
                      </a:lnTo>
                      <a:lnTo>
                        <a:pt x="209" y="166"/>
                      </a:lnTo>
                      <a:lnTo>
                        <a:pt x="213" y="166"/>
                      </a:lnTo>
                      <a:lnTo>
                        <a:pt x="217" y="166"/>
                      </a:lnTo>
                      <a:lnTo>
                        <a:pt x="220" y="165"/>
                      </a:lnTo>
                      <a:lnTo>
                        <a:pt x="223" y="163"/>
                      </a:lnTo>
                      <a:lnTo>
                        <a:pt x="225" y="161"/>
                      </a:lnTo>
                      <a:lnTo>
                        <a:pt x="231" y="155"/>
                      </a:lnTo>
                      <a:lnTo>
                        <a:pt x="234" y="147"/>
                      </a:lnTo>
                      <a:lnTo>
                        <a:pt x="241" y="132"/>
                      </a:lnTo>
                      <a:lnTo>
                        <a:pt x="246" y="123"/>
                      </a:lnTo>
                      <a:lnTo>
                        <a:pt x="253" y="124"/>
                      </a:lnTo>
                      <a:lnTo>
                        <a:pt x="258" y="126"/>
                      </a:lnTo>
                      <a:lnTo>
                        <a:pt x="264" y="129"/>
                      </a:lnTo>
                      <a:lnTo>
                        <a:pt x="268" y="132"/>
                      </a:lnTo>
                      <a:lnTo>
                        <a:pt x="273" y="136"/>
                      </a:lnTo>
                      <a:lnTo>
                        <a:pt x="277" y="138"/>
                      </a:lnTo>
                      <a:lnTo>
                        <a:pt x="281" y="141"/>
                      </a:lnTo>
                      <a:lnTo>
                        <a:pt x="286" y="141"/>
                      </a:lnTo>
                      <a:lnTo>
                        <a:pt x="289" y="141"/>
                      </a:lnTo>
                      <a:lnTo>
                        <a:pt x="292" y="140"/>
                      </a:lnTo>
                      <a:lnTo>
                        <a:pt x="296" y="138"/>
                      </a:lnTo>
                      <a:lnTo>
                        <a:pt x="298" y="136"/>
                      </a:lnTo>
                      <a:lnTo>
                        <a:pt x="302" y="130"/>
                      </a:lnTo>
                      <a:lnTo>
                        <a:pt x="305" y="123"/>
                      </a:lnTo>
                      <a:lnTo>
                        <a:pt x="310" y="116"/>
                      </a:lnTo>
                      <a:lnTo>
                        <a:pt x="314" y="111"/>
                      </a:lnTo>
                      <a:lnTo>
                        <a:pt x="316" y="108"/>
                      </a:lnTo>
                      <a:lnTo>
                        <a:pt x="319" y="107"/>
                      </a:lnTo>
                      <a:lnTo>
                        <a:pt x="322" y="105"/>
                      </a:lnTo>
                      <a:lnTo>
                        <a:pt x="325" y="105"/>
                      </a:lnTo>
                      <a:lnTo>
                        <a:pt x="337" y="106"/>
                      </a:lnTo>
                      <a:lnTo>
                        <a:pt x="346" y="108"/>
                      </a:lnTo>
                      <a:lnTo>
                        <a:pt x="354" y="111"/>
                      </a:lnTo>
                      <a:lnTo>
                        <a:pt x="359" y="116"/>
                      </a:lnTo>
                      <a:lnTo>
                        <a:pt x="367" y="125"/>
                      </a:lnTo>
                      <a:lnTo>
                        <a:pt x="372" y="135"/>
                      </a:lnTo>
                      <a:lnTo>
                        <a:pt x="387" y="157"/>
                      </a:lnTo>
                      <a:lnTo>
                        <a:pt x="403" y="178"/>
                      </a:lnTo>
                      <a:lnTo>
                        <a:pt x="421" y="200"/>
                      </a:lnTo>
                      <a:lnTo>
                        <a:pt x="438" y="223"/>
                      </a:lnTo>
                      <a:lnTo>
                        <a:pt x="446" y="235"/>
                      </a:lnTo>
                      <a:lnTo>
                        <a:pt x="454" y="246"/>
                      </a:lnTo>
                      <a:lnTo>
                        <a:pt x="460" y="258"/>
                      </a:lnTo>
                      <a:lnTo>
                        <a:pt x="467" y="271"/>
                      </a:lnTo>
                      <a:lnTo>
                        <a:pt x="471" y="283"/>
                      </a:lnTo>
                      <a:lnTo>
                        <a:pt x="476" y="295"/>
                      </a:lnTo>
                      <a:lnTo>
                        <a:pt x="478" y="307"/>
                      </a:lnTo>
                      <a:lnTo>
                        <a:pt x="479" y="321"/>
                      </a:lnTo>
                      <a:lnTo>
                        <a:pt x="478" y="325"/>
                      </a:lnTo>
                      <a:lnTo>
                        <a:pt x="476" y="330"/>
                      </a:lnTo>
                      <a:lnTo>
                        <a:pt x="472" y="334"/>
                      </a:lnTo>
                      <a:lnTo>
                        <a:pt x="468" y="338"/>
                      </a:lnTo>
                      <a:lnTo>
                        <a:pt x="459" y="345"/>
                      </a:lnTo>
                      <a:lnTo>
                        <a:pt x="452" y="351"/>
                      </a:lnTo>
                      <a:lnTo>
                        <a:pt x="445" y="357"/>
                      </a:lnTo>
                    </a:path>
                  </a:pathLst>
                </a:custGeom>
                <a:solidFill>
                  <a:srgbClr val="D9D9D9"/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auto">
                <a:xfrm>
                  <a:off x="5577402" y="4901612"/>
                  <a:ext cx="225253" cy="170365"/>
                </a:xfrm>
                <a:custGeom>
                  <a:avLst/>
                  <a:gdLst>
                    <a:gd name="T0" fmla="*/ 0 w 106"/>
                    <a:gd name="T1" fmla="*/ 2147483647 h 71"/>
                    <a:gd name="T2" fmla="*/ 2147483647 w 106"/>
                    <a:gd name="T3" fmla="*/ 2147483647 h 71"/>
                    <a:gd name="T4" fmla="*/ 2147483647 w 106"/>
                    <a:gd name="T5" fmla="*/ 2147483647 h 71"/>
                    <a:gd name="T6" fmla="*/ 2147483647 w 106"/>
                    <a:gd name="T7" fmla="*/ 2147483647 h 71"/>
                    <a:gd name="T8" fmla="*/ 2147483647 w 106"/>
                    <a:gd name="T9" fmla="*/ 2147483647 h 71"/>
                    <a:gd name="T10" fmla="*/ 2147483647 w 106"/>
                    <a:gd name="T11" fmla="*/ 2147483647 h 71"/>
                    <a:gd name="T12" fmla="*/ 2147483647 w 106"/>
                    <a:gd name="T13" fmla="*/ 2147483647 h 71"/>
                    <a:gd name="T14" fmla="*/ 2147483647 w 106"/>
                    <a:gd name="T15" fmla="*/ 2147483647 h 71"/>
                    <a:gd name="T16" fmla="*/ 2147483647 w 106"/>
                    <a:gd name="T17" fmla="*/ 0 h 71"/>
                    <a:gd name="T18" fmla="*/ 2147483647 w 106"/>
                    <a:gd name="T19" fmla="*/ 2147483647 h 71"/>
                    <a:gd name="T20" fmla="*/ 2147483647 w 106"/>
                    <a:gd name="T21" fmla="*/ 2147483647 h 71"/>
                    <a:gd name="T22" fmla="*/ 2147483647 w 106"/>
                    <a:gd name="T23" fmla="*/ 2147483647 h 71"/>
                    <a:gd name="T24" fmla="*/ 2147483647 w 106"/>
                    <a:gd name="T25" fmla="*/ 2147483647 h 71"/>
                    <a:gd name="T26" fmla="*/ 2147483647 w 106"/>
                    <a:gd name="T27" fmla="*/ 2147483647 h 71"/>
                    <a:gd name="T28" fmla="*/ 2147483647 w 106"/>
                    <a:gd name="T29" fmla="*/ 2147483647 h 71"/>
                    <a:gd name="T30" fmla="*/ 2147483647 w 106"/>
                    <a:gd name="T31" fmla="*/ 2147483647 h 71"/>
                    <a:gd name="T32" fmla="*/ 2147483647 w 106"/>
                    <a:gd name="T33" fmla="*/ 2147483647 h 71"/>
                    <a:gd name="T34" fmla="*/ 2147483647 w 106"/>
                    <a:gd name="T35" fmla="*/ 2147483647 h 71"/>
                    <a:gd name="T36" fmla="*/ 2147483647 w 106"/>
                    <a:gd name="T37" fmla="*/ 2147483647 h 71"/>
                    <a:gd name="T38" fmla="*/ 2147483647 w 106"/>
                    <a:gd name="T39" fmla="*/ 2147483647 h 71"/>
                    <a:gd name="T40" fmla="*/ 2147483647 w 106"/>
                    <a:gd name="T41" fmla="*/ 2147483647 h 71"/>
                    <a:gd name="T42" fmla="*/ 2147483647 w 106"/>
                    <a:gd name="T43" fmla="*/ 2147483647 h 71"/>
                    <a:gd name="T44" fmla="*/ 2147483647 w 106"/>
                    <a:gd name="T45" fmla="*/ 2147483647 h 71"/>
                    <a:gd name="T46" fmla="*/ 2147483647 w 106"/>
                    <a:gd name="T47" fmla="*/ 2147483647 h 71"/>
                    <a:gd name="T48" fmla="*/ 2147483647 w 106"/>
                    <a:gd name="T49" fmla="*/ 2147483647 h 71"/>
                    <a:gd name="T50" fmla="*/ 2147483647 w 106"/>
                    <a:gd name="T51" fmla="*/ 2147483647 h 71"/>
                    <a:gd name="T52" fmla="*/ 2147483647 w 106"/>
                    <a:gd name="T53" fmla="*/ 2147483647 h 71"/>
                    <a:gd name="T54" fmla="*/ 2147483647 w 106"/>
                    <a:gd name="T55" fmla="*/ 2147483647 h 71"/>
                    <a:gd name="T56" fmla="*/ 2147483647 w 106"/>
                    <a:gd name="T57" fmla="*/ 2147483647 h 71"/>
                    <a:gd name="T58" fmla="*/ 2147483647 w 106"/>
                    <a:gd name="T59" fmla="*/ 2147483647 h 71"/>
                    <a:gd name="T60" fmla="*/ 2147483647 w 106"/>
                    <a:gd name="T61" fmla="*/ 2147483647 h 71"/>
                    <a:gd name="T62" fmla="*/ 2147483647 w 106"/>
                    <a:gd name="T63" fmla="*/ 2147483647 h 71"/>
                    <a:gd name="T64" fmla="*/ 2147483647 w 106"/>
                    <a:gd name="T65" fmla="*/ 2147483647 h 71"/>
                    <a:gd name="T66" fmla="*/ 2147483647 w 106"/>
                    <a:gd name="T67" fmla="*/ 2147483647 h 71"/>
                    <a:gd name="T68" fmla="*/ 2147483647 w 106"/>
                    <a:gd name="T69" fmla="*/ 2147483647 h 71"/>
                    <a:gd name="T70" fmla="*/ 2147483647 w 106"/>
                    <a:gd name="T71" fmla="*/ 2147483647 h 71"/>
                    <a:gd name="T72" fmla="*/ 2147483647 w 106"/>
                    <a:gd name="T73" fmla="*/ 2147483647 h 71"/>
                    <a:gd name="T74" fmla="*/ 2147483647 w 106"/>
                    <a:gd name="T75" fmla="*/ 2147483647 h 71"/>
                    <a:gd name="T76" fmla="*/ 2147483647 w 106"/>
                    <a:gd name="T77" fmla="*/ 2147483647 h 71"/>
                    <a:gd name="T78" fmla="*/ 2147483647 w 106"/>
                    <a:gd name="T79" fmla="*/ 2147483647 h 71"/>
                    <a:gd name="T80" fmla="*/ 2147483647 w 106"/>
                    <a:gd name="T81" fmla="*/ 2147483647 h 71"/>
                    <a:gd name="T82" fmla="*/ 2147483647 w 106"/>
                    <a:gd name="T83" fmla="*/ 2147483647 h 71"/>
                    <a:gd name="T84" fmla="*/ 2147483647 w 106"/>
                    <a:gd name="T85" fmla="*/ 2147483647 h 71"/>
                    <a:gd name="T86" fmla="*/ 2147483647 w 106"/>
                    <a:gd name="T87" fmla="*/ 2147483647 h 71"/>
                    <a:gd name="T88" fmla="*/ 2147483647 w 106"/>
                    <a:gd name="T89" fmla="*/ 2147483647 h 71"/>
                    <a:gd name="T90" fmla="*/ 0 w 106"/>
                    <a:gd name="T91" fmla="*/ 2147483647 h 71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06"/>
                    <a:gd name="T139" fmla="*/ 0 h 71"/>
                    <a:gd name="T140" fmla="*/ 106 w 106"/>
                    <a:gd name="T141" fmla="*/ 71 h 71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06" h="71">
                      <a:moveTo>
                        <a:pt x="0" y="7"/>
                      </a:moveTo>
                      <a:lnTo>
                        <a:pt x="12" y="10"/>
                      </a:lnTo>
                      <a:lnTo>
                        <a:pt x="24" y="12"/>
                      </a:lnTo>
                      <a:lnTo>
                        <a:pt x="35" y="13"/>
                      </a:lnTo>
                      <a:lnTo>
                        <a:pt x="45" y="13"/>
                      </a:lnTo>
                      <a:lnTo>
                        <a:pt x="54" y="11"/>
                      </a:lnTo>
                      <a:lnTo>
                        <a:pt x="61" y="8"/>
                      </a:lnTo>
                      <a:lnTo>
                        <a:pt x="68" y="5"/>
                      </a:lnTo>
                      <a:lnTo>
                        <a:pt x="74" y="0"/>
                      </a:lnTo>
                      <a:lnTo>
                        <a:pt x="84" y="16"/>
                      </a:lnTo>
                      <a:lnTo>
                        <a:pt x="94" y="30"/>
                      </a:lnTo>
                      <a:lnTo>
                        <a:pt x="101" y="44"/>
                      </a:lnTo>
                      <a:lnTo>
                        <a:pt x="105" y="55"/>
                      </a:lnTo>
                      <a:lnTo>
                        <a:pt x="106" y="60"/>
                      </a:lnTo>
                      <a:lnTo>
                        <a:pt x="106" y="63"/>
                      </a:lnTo>
                      <a:lnTo>
                        <a:pt x="105" y="67"/>
                      </a:lnTo>
                      <a:lnTo>
                        <a:pt x="103" y="69"/>
                      </a:lnTo>
                      <a:lnTo>
                        <a:pt x="101" y="70"/>
                      </a:lnTo>
                      <a:lnTo>
                        <a:pt x="98" y="70"/>
                      </a:lnTo>
                      <a:lnTo>
                        <a:pt x="92" y="70"/>
                      </a:lnTo>
                      <a:lnTo>
                        <a:pt x="87" y="68"/>
                      </a:lnTo>
                      <a:lnTo>
                        <a:pt x="74" y="70"/>
                      </a:lnTo>
                      <a:lnTo>
                        <a:pt x="63" y="71"/>
                      </a:lnTo>
                      <a:lnTo>
                        <a:pt x="53" y="69"/>
                      </a:lnTo>
                      <a:lnTo>
                        <a:pt x="45" y="66"/>
                      </a:lnTo>
                      <a:lnTo>
                        <a:pt x="37" y="62"/>
                      </a:lnTo>
                      <a:lnTo>
                        <a:pt x="32" y="57"/>
                      </a:lnTo>
                      <a:lnTo>
                        <a:pt x="27" y="51"/>
                      </a:lnTo>
                      <a:lnTo>
                        <a:pt x="24" y="45"/>
                      </a:lnTo>
                      <a:lnTo>
                        <a:pt x="21" y="38"/>
                      </a:lnTo>
                      <a:lnTo>
                        <a:pt x="20" y="30"/>
                      </a:lnTo>
                      <a:lnTo>
                        <a:pt x="19" y="24"/>
                      </a:lnTo>
                      <a:lnTo>
                        <a:pt x="18" y="19"/>
                      </a:lnTo>
                      <a:lnTo>
                        <a:pt x="18" y="14"/>
                      </a:lnTo>
                      <a:lnTo>
                        <a:pt x="19" y="10"/>
                      </a:lnTo>
                      <a:lnTo>
                        <a:pt x="20" y="7"/>
                      </a:lnTo>
                      <a:lnTo>
                        <a:pt x="21" y="7"/>
                      </a:lnTo>
                      <a:lnTo>
                        <a:pt x="20" y="10"/>
                      </a:lnTo>
                      <a:lnTo>
                        <a:pt x="19" y="16"/>
                      </a:lnTo>
                      <a:lnTo>
                        <a:pt x="19" y="17"/>
                      </a:lnTo>
                      <a:lnTo>
                        <a:pt x="20" y="17"/>
                      </a:lnTo>
                      <a:lnTo>
                        <a:pt x="21" y="17"/>
                      </a:lnTo>
                      <a:lnTo>
                        <a:pt x="23" y="13"/>
                      </a:lnTo>
                      <a:lnTo>
                        <a:pt x="27" y="7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1" name="Freeform 262"/>
                <p:cNvSpPr>
                  <a:spLocks/>
                </p:cNvSpPr>
                <p:nvPr/>
              </p:nvSpPr>
              <p:spPr bwMode="auto">
                <a:xfrm>
                  <a:off x="2608513" y="2712610"/>
                  <a:ext cx="1121027" cy="1755124"/>
                </a:xfrm>
                <a:custGeom>
                  <a:avLst/>
                  <a:gdLst>
                    <a:gd name="T0" fmla="*/ 2147483647 w 505"/>
                    <a:gd name="T1" fmla="*/ 2147483647 h 1121"/>
                    <a:gd name="T2" fmla="*/ 2147483647 w 505"/>
                    <a:gd name="T3" fmla="*/ 2147483647 h 1121"/>
                    <a:gd name="T4" fmla="*/ 2147483647 w 505"/>
                    <a:gd name="T5" fmla="*/ 2147483647 h 1121"/>
                    <a:gd name="T6" fmla="*/ 2147483647 w 505"/>
                    <a:gd name="T7" fmla="*/ 2147483647 h 1121"/>
                    <a:gd name="T8" fmla="*/ 2147483647 w 505"/>
                    <a:gd name="T9" fmla="*/ 2147483647 h 1121"/>
                    <a:gd name="T10" fmla="*/ 2147483647 w 505"/>
                    <a:gd name="T11" fmla="*/ 2147483647 h 1121"/>
                    <a:gd name="T12" fmla="*/ 2147483647 w 505"/>
                    <a:gd name="T13" fmla="*/ 2147483647 h 1121"/>
                    <a:gd name="T14" fmla="*/ 2147483647 w 505"/>
                    <a:gd name="T15" fmla="*/ 2147483647 h 1121"/>
                    <a:gd name="T16" fmla="*/ 2147483647 w 505"/>
                    <a:gd name="T17" fmla="*/ 2147483647 h 1121"/>
                    <a:gd name="T18" fmla="*/ 2147483647 w 505"/>
                    <a:gd name="T19" fmla="*/ 2147483647 h 1121"/>
                    <a:gd name="T20" fmla="*/ 2147483647 w 505"/>
                    <a:gd name="T21" fmla="*/ 2147483647 h 1121"/>
                    <a:gd name="T22" fmla="*/ 2147483647 w 505"/>
                    <a:gd name="T23" fmla="*/ 2147483647 h 1121"/>
                    <a:gd name="T24" fmla="*/ 2147483647 w 505"/>
                    <a:gd name="T25" fmla="*/ 2147483647 h 1121"/>
                    <a:gd name="T26" fmla="*/ 2147483647 w 505"/>
                    <a:gd name="T27" fmla="*/ 2147483647 h 1121"/>
                    <a:gd name="T28" fmla="*/ 2147483647 w 505"/>
                    <a:gd name="T29" fmla="*/ 2147483647 h 1121"/>
                    <a:gd name="T30" fmla="*/ 2147483647 w 505"/>
                    <a:gd name="T31" fmla="*/ 2147483647 h 1121"/>
                    <a:gd name="T32" fmla="*/ 2147483647 w 505"/>
                    <a:gd name="T33" fmla="*/ 2147483647 h 1121"/>
                    <a:gd name="T34" fmla="*/ 2147483647 w 505"/>
                    <a:gd name="T35" fmla="*/ 2147483647 h 1121"/>
                    <a:gd name="T36" fmla="*/ 2147483647 w 505"/>
                    <a:gd name="T37" fmla="*/ 2147483647 h 1121"/>
                    <a:gd name="T38" fmla="*/ 2147483647 w 505"/>
                    <a:gd name="T39" fmla="*/ 2147483647 h 1121"/>
                    <a:gd name="T40" fmla="*/ 2147483647 w 505"/>
                    <a:gd name="T41" fmla="*/ 2147483647 h 1121"/>
                    <a:gd name="T42" fmla="*/ 2147483647 w 505"/>
                    <a:gd name="T43" fmla="*/ 2147483647 h 1121"/>
                    <a:gd name="T44" fmla="*/ 2147483647 w 505"/>
                    <a:gd name="T45" fmla="*/ 2147483647 h 1121"/>
                    <a:gd name="T46" fmla="*/ 2147483647 w 505"/>
                    <a:gd name="T47" fmla="*/ 2147483647 h 1121"/>
                    <a:gd name="T48" fmla="*/ 2147483647 w 505"/>
                    <a:gd name="T49" fmla="*/ 2147483647 h 1121"/>
                    <a:gd name="T50" fmla="*/ 2147483647 w 505"/>
                    <a:gd name="T51" fmla="*/ 2147483647 h 1121"/>
                    <a:gd name="T52" fmla="*/ 2147483647 w 505"/>
                    <a:gd name="T53" fmla="*/ 2147483647 h 1121"/>
                    <a:gd name="T54" fmla="*/ 2147483647 w 505"/>
                    <a:gd name="T55" fmla="*/ 2147483647 h 1121"/>
                    <a:gd name="T56" fmla="*/ 2147483647 w 505"/>
                    <a:gd name="T57" fmla="*/ 2147483647 h 1121"/>
                    <a:gd name="T58" fmla="*/ 2147483647 w 505"/>
                    <a:gd name="T59" fmla="*/ 2147483647 h 1121"/>
                    <a:gd name="T60" fmla="*/ 2147483647 w 505"/>
                    <a:gd name="T61" fmla="*/ 2147483647 h 1121"/>
                    <a:gd name="T62" fmla="*/ 2147483647 w 505"/>
                    <a:gd name="T63" fmla="*/ 2147483647 h 1121"/>
                    <a:gd name="T64" fmla="*/ 2147483647 w 505"/>
                    <a:gd name="T65" fmla="*/ 2147483647 h 1121"/>
                    <a:gd name="T66" fmla="*/ 2147483647 w 505"/>
                    <a:gd name="T67" fmla="*/ 2147483647 h 1121"/>
                    <a:gd name="T68" fmla="*/ 2147483647 w 505"/>
                    <a:gd name="T69" fmla="*/ 2147483647 h 1121"/>
                    <a:gd name="T70" fmla="*/ 2147483647 w 505"/>
                    <a:gd name="T71" fmla="*/ 2147483647 h 1121"/>
                    <a:gd name="T72" fmla="*/ 2147483647 w 505"/>
                    <a:gd name="T73" fmla="*/ 2147483647 h 1121"/>
                    <a:gd name="T74" fmla="*/ 2147483647 w 505"/>
                    <a:gd name="T75" fmla="*/ 2147483647 h 1121"/>
                    <a:gd name="T76" fmla="*/ 2147483647 w 505"/>
                    <a:gd name="T77" fmla="*/ 2147483647 h 1121"/>
                    <a:gd name="T78" fmla="*/ 2147483647 w 505"/>
                    <a:gd name="T79" fmla="*/ 2147483647 h 1121"/>
                    <a:gd name="T80" fmla="*/ 2147483647 w 505"/>
                    <a:gd name="T81" fmla="*/ 2147483647 h 1121"/>
                    <a:gd name="T82" fmla="*/ 2147483647 w 505"/>
                    <a:gd name="T83" fmla="*/ 2147483647 h 1121"/>
                    <a:gd name="T84" fmla="*/ 2147483647 w 505"/>
                    <a:gd name="T85" fmla="*/ 2147483647 h 1121"/>
                    <a:gd name="T86" fmla="*/ 2147483647 w 505"/>
                    <a:gd name="T87" fmla="*/ 2147483647 h 1121"/>
                    <a:gd name="T88" fmla="*/ 2147483647 w 505"/>
                    <a:gd name="T89" fmla="*/ 2147483647 h 1121"/>
                    <a:gd name="T90" fmla="*/ 2147483647 w 505"/>
                    <a:gd name="T91" fmla="*/ 2147483647 h 1121"/>
                    <a:gd name="T92" fmla="*/ 2147483647 w 505"/>
                    <a:gd name="T93" fmla="*/ 2147483647 h 1121"/>
                    <a:gd name="T94" fmla="*/ 2147483647 w 505"/>
                    <a:gd name="T95" fmla="*/ 2147483647 h 1121"/>
                    <a:gd name="T96" fmla="*/ 2147483647 w 505"/>
                    <a:gd name="T97" fmla="*/ 2147483647 h 1121"/>
                    <a:gd name="T98" fmla="*/ 2147483647 w 505"/>
                    <a:gd name="T99" fmla="*/ 2147483647 h 1121"/>
                    <a:gd name="T100" fmla="*/ 2147483647 w 505"/>
                    <a:gd name="T101" fmla="*/ 2147483647 h 1121"/>
                    <a:gd name="T102" fmla="*/ 2147483647 w 505"/>
                    <a:gd name="T103" fmla="*/ 2147483647 h 112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505"/>
                    <a:gd name="T157" fmla="*/ 0 h 1121"/>
                    <a:gd name="T158" fmla="*/ 505 w 505"/>
                    <a:gd name="T159" fmla="*/ 1121 h 1121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505" h="1121">
                      <a:moveTo>
                        <a:pt x="446" y="1121"/>
                      </a:moveTo>
                      <a:lnTo>
                        <a:pt x="445" y="1106"/>
                      </a:lnTo>
                      <a:lnTo>
                        <a:pt x="443" y="1091"/>
                      </a:lnTo>
                      <a:lnTo>
                        <a:pt x="440" y="1079"/>
                      </a:lnTo>
                      <a:lnTo>
                        <a:pt x="438" y="1067"/>
                      </a:lnTo>
                      <a:lnTo>
                        <a:pt x="437" y="1056"/>
                      </a:lnTo>
                      <a:lnTo>
                        <a:pt x="437" y="1045"/>
                      </a:lnTo>
                      <a:lnTo>
                        <a:pt x="438" y="1040"/>
                      </a:lnTo>
                      <a:lnTo>
                        <a:pt x="439" y="1034"/>
                      </a:lnTo>
                      <a:lnTo>
                        <a:pt x="443" y="1028"/>
                      </a:lnTo>
                      <a:lnTo>
                        <a:pt x="446" y="1022"/>
                      </a:lnTo>
                      <a:lnTo>
                        <a:pt x="430" y="1022"/>
                      </a:lnTo>
                      <a:lnTo>
                        <a:pt x="420" y="1022"/>
                      </a:lnTo>
                      <a:lnTo>
                        <a:pt x="411" y="1022"/>
                      </a:lnTo>
                      <a:lnTo>
                        <a:pt x="399" y="1022"/>
                      </a:lnTo>
                      <a:lnTo>
                        <a:pt x="399" y="1001"/>
                      </a:lnTo>
                      <a:lnTo>
                        <a:pt x="399" y="988"/>
                      </a:lnTo>
                      <a:lnTo>
                        <a:pt x="399" y="975"/>
                      </a:lnTo>
                      <a:lnTo>
                        <a:pt x="399" y="961"/>
                      </a:lnTo>
                      <a:lnTo>
                        <a:pt x="405" y="957"/>
                      </a:lnTo>
                      <a:lnTo>
                        <a:pt x="411" y="953"/>
                      </a:lnTo>
                      <a:lnTo>
                        <a:pt x="414" y="949"/>
                      </a:lnTo>
                      <a:lnTo>
                        <a:pt x="416" y="946"/>
                      </a:lnTo>
                      <a:lnTo>
                        <a:pt x="419" y="939"/>
                      </a:lnTo>
                      <a:lnTo>
                        <a:pt x="419" y="931"/>
                      </a:lnTo>
                      <a:lnTo>
                        <a:pt x="419" y="922"/>
                      </a:lnTo>
                      <a:lnTo>
                        <a:pt x="419" y="915"/>
                      </a:lnTo>
                      <a:lnTo>
                        <a:pt x="419" y="908"/>
                      </a:lnTo>
                      <a:lnTo>
                        <a:pt x="419" y="899"/>
                      </a:lnTo>
                      <a:lnTo>
                        <a:pt x="413" y="899"/>
                      </a:lnTo>
                      <a:lnTo>
                        <a:pt x="409" y="899"/>
                      </a:lnTo>
                      <a:lnTo>
                        <a:pt x="404" y="898"/>
                      </a:lnTo>
                      <a:lnTo>
                        <a:pt x="402" y="896"/>
                      </a:lnTo>
                      <a:lnTo>
                        <a:pt x="400" y="895"/>
                      </a:lnTo>
                      <a:lnTo>
                        <a:pt x="398" y="893"/>
                      </a:lnTo>
                      <a:lnTo>
                        <a:pt x="397" y="891"/>
                      </a:lnTo>
                      <a:lnTo>
                        <a:pt x="395" y="889"/>
                      </a:lnTo>
                      <a:lnTo>
                        <a:pt x="394" y="879"/>
                      </a:lnTo>
                      <a:lnTo>
                        <a:pt x="392" y="868"/>
                      </a:lnTo>
                      <a:lnTo>
                        <a:pt x="382" y="838"/>
                      </a:lnTo>
                      <a:lnTo>
                        <a:pt x="371" y="811"/>
                      </a:lnTo>
                      <a:lnTo>
                        <a:pt x="360" y="786"/>
                      </a:lnTo>
                      <a:lnTo>
                        <a:pt x="348" y="764"/>
                      </a:lnTo>
                      <a:lnTo>
                        <a:pt x="336" y="741"/>
                      </a:lnTo>
                      <a:lnTo>
                        <a:pt x="324" y="719"/>
                      </a:lnTo>
                      <a:lnTo>
                        <a:pt x="312" y="695"/>
                      </a:lnTo>
                      <a:lnTo>
                        <a:pt x="300" y="672"/>
                      </a:lnTo>
                      <a:lnTo>
                        <a:pt x="299" y="684"/>
                      </a:lnTo>
                      <a:lnTo>
                        <a:pt x="298" y="694"/>
                      </a:lnTo>
                      <a:lnTo>
                        <a:pt x="296" y="703"/>
                      </a:lnTo>
                      <a:lnTo>
                        <a:pt x="292" y="710"/>
                      </a:lnTo>
                      <a:lnTo>
                        <a:pt x="291" y="713"/>
                      </a:lnTo>
                      <a:lnTo>
                        <a:pt x="288" y="715"/>
                      </a:lnTo>
                      <a:lnTo>
                        <a:pt x="286" y="717"/>
                      </a:lnTo>
                      <a:lnTo>
                        <a:pt x="282" y="718"/>
                      </a:lnTo>
                      <a:lnTo>
                        <a:pt x="276" y="720"/>
                      </a:lnTo>
                      <a:lnTo>
                        <a:pt x="266" y="721"/>
                      </a:lnTo>
                      <a:lnTo>
                        <a:pt x="246" y="751"/>
                      </a:lnTo>
                      <a:lnTo>
                        <a:pt x="238" y="748"/>
                      </a:lnTo>
                      <a:lnTo>
                        <a:pt x="226" y="742"/>
                      </a:lnTo>
                      <a:lnTo>
                        <a:pt x="214" y="736"/>
                      </a:lnTo>
                      <a:lnTo>
                        <a:pt x="207" y="733"/>
                      </a:lnTo>
                      <a:lnTo>
                        <a:pt x="190" y="734"/>
                      </a:lnTo>
                      <a:lnTo>
                        <a:pt x="176" y="735"/>
                      </a:lnTo>
                      <a:lnTo>
                        <a:pt x="169" y="736"/>
                      </a:lnTo>
                      <a:lnTo>
                        <a:pt x="165" y="736"/>
                      </a:lnTo>
                      <a:lnTo>
                        <a:pt x="162" y="735"/>
                      </a:lnTo>
                      <a:lnTo>
                        <a:pt x="159" y="733"/>
                      </a:lnTo>
                      <a:lnTo>
                        <a:pt x="167" y="646"/>
                      </a:lnTo>
                      <a:lnTo>
                        <a:pt x="133" y="567"/>
                      </a:lnTo>
                      <a:lnTo>
                        <a:pt x="122" y="551"/>
                      </a:lnTo>
                      <a:lnTo>
                        <a:pt x="112" y="539"/>
                      </a:lnTo>
                      <a:lnTo>
                        <a:pt x="107" y="533"/>
                      </a:lnTo>
                      <a:lnTo>
                        <a:pt x="103" y="527"/>
                      </a:lnTo>
                      <a:lnTo>
                        <a:pt x="101" y="520"/>
                      </a:lnTo>
                      <a:lnTo>
                        <a:pt x="100" y="511"/>
                      </a:lnTo>
                      <a:lnTo>
                        <a:pt x="85" y="508"/>
                      </a:lnTo>
                      <a:lnTo>
                        <a:pt x="74" y="505"/>
                      </a:lnTo>
                      <a:lnTo>
                        <a:pt x="62" y="504"/>
                      </a:lnTo>
                      <a:lnTo>
                        <a:pt x="51" y="502"/>
                      </a:lnTo>
                      <a:lnTo>
                        <a:pt x="41" y="498"/>
                      </a:lnTo>
                      <a:lnTo>
                        <a:pt x="32" y="493"/>
                      </a:lnTo>
                      <a:lnTo>
                        <a:pt x="23" y="487"/>
                      </a:lnTo>
                      <a:lnTo>
                        <a:pt x="16" y="479"/>
                      </a:lnTo>
                      <a:lnTo>
                        <a:pt x="8" y="471"/>
                      </a:lnTo>
                      <a:lnTo>
                        <a:pt x="0" y="462"/>
                      </a:lnTo>
                      <a:lnTo>
                        <a:pt x="8" y="458"/>
                      </a:lnTo>
                      <a:lnTo>
                        <a:pt x="13" y="454"/>
                      </a:lnTo>
                      <a:lnTo>
                        <a:pt x="19" y="450"/>
                      </a:lnTo>
                      <a:lnTo>
                        <a:pt x="23" y="445"/>
                      </a:lnTo>
                      <a:lnTo>
                        <a:pt x="31" y="435"/>
                      </a:lnTo>
                      <a:lnTo>
                        <a:pt x="38" y="422"/>
                      </a:lnTo>
                      <a:lnTo>
                        <a:pt x="45" y="397"/>
                      </a:lnTo>
                      <a:lnTo>
                        <a:pt x="54" y="369"/>
                      </a:lnTo>
                      <a:lnTo>
                        <a:pt x="58" y="361"/>
                      </a:lnTo>
                      <a:lnTo>
                        <a:pt x="62" y="351"/>
                      </a:lnTo>
                      <a:lnTo>
                        <a:pt x="64" y="340"/>
                      </a:lnTo>
                      <a:lnTo>
                        <a:pt x="65" y="328"/>
                      </a:lnTo>
                      <a:lnTo>
                        <a:pt x="67" y="302"/>
                      </a:lnTo>
                      <a:lnTo>
                        <a:pt x="67" y="277"/>
                      </a:lnTo>
                      <a:lnTo>
                        <a:pt x="67" y="274"/>
                      </a:lnTo>
                      <a:lnTo>
                        <a:pt x="68" y="272"/>
                      </a:lnTo>
                      <a:lnTo>
                        <a:pt x="70" y="269"/>
                      </a:lnTo>
                      <a:lnTo>
                        <a:pt x="73" y="268"/>
                      </a:lnTo>
                      <a:lnTo>
                        <a:pt x="80" y="265"/>
                      </a:lnTo>
                      <a:lnTo>
                        <a:pt x="88" y="264"/>
                      </a:lnTo>
                      <a:lnTo>
                        <a:pt x="96" y="263"/>
                      </a:lnTo>
                      <a:lnTo>
                        <a:pt x="103" y="262"/>
                      </a:lnTo>
                      <a:lnTo>
                        <a:pt x="110" y="261"/>
                      </a:lnTo>
                      <a:lnTo>
                        <a:pt x="113" y="258"/>
                      </a:lnTo>
                      <a:lnTo>
                        <a:pt x="119" y="253"/>
                      </a:lnTo>
                      <a:lnTo>
                        <a:pt x="124" y="247"/>
                      </a:lnTo>
                      <a:lnTo>
                        <a:pt x="129" y="239"/>
                      </a:lnTo>
                      <a:lnTo>
                        <a:pt x="132" y="231"/>
                      </a:lnTo>
                      <a:lnTo>
                        <a:pt x="134" y="222"/>
                      </a:lnTo>
                      <a:lnTo>
                        <a:pt x="136" y="213"/>
                      </a:lnTo>
                      <a:lnTo>
                        <a:pt x="137" y="202"/>
                      </a:lnTo>
                      <a:lnTo>
                        <a:pt x="140" y="192"/>
                      </a:lnTo>
                      <a:lnTo>
                        <a:pt x="141" y="152"/>
                      </a:lnTo>
                      <a:lnTo>
                        <a:pt x="140" y="117"/>
                      </a:lnTo>
                      <a:lnTo>
                        <a:pt x="141" y="114"/>
                      </a:lnTo>
                      <a:lnTo>
                        <a:pt x="143" y="110"/>
                      </a:lnTo>
                      <a:lnTo>
                        <a:pt x="145" y="107"/>
                      </a:lnTo>
                      <a:lnTo>
                        <a:pt x="150" y="104"/>
                      </a:lnTo>
                      <a:lnTo>
                        <a:pt x="159" y="98"/>
                      </a:lnTo>
                      <a:lnTo>
                        <a:pt x="170" y="91"/>
                      </a:lnTo>
                      <a:lnTo>
                        <a:pt x="193" y="83"/>
                      </a:lnTo>
                      <a:lnTo>
                        <a:pt x="207" y="80"/>
                      </a:lnTo>
                      <a:lnTo>
                        <a:pt x="210" y="77"/>
                      </a:lnTo>
                      <a:lnTo>
                        <a:pt x="213" y="74"/>
                      </a:lnTo>
                      <a:lnTo>
                        <a:pt x="217" y="70"/>
                      </a:lnTo>
                      <a:lnTo>
                        <a:pt x="219" y="66"/>
                      </a:lnTo>
                      <a:lnTo>
                        <a:pt x="224" y="56"/>
                      </a:lnTo>
                      <a:lnTo>
                        <a:pt x="227" y="45"/>
                      </a:lnTo>
                      <a:lnTo>
                        <a:pt x="234" y="21"/>
                      </a:lnTo>
                      <a:lnTo>
                        <a:pt x="240" y="0"/>
                      </a:lnTo>
                      <a:lnTo>
                        <a:pt x="251" y="7"/>
                      </a:lnTo>
                      <a:lnTo>
                        <a:pt x="260" y="15"/>
                      </a:lnTo>
                      <a:lnTo>
                        <a:pt x="269" y="23"/>
                      </a:lnTo>
                      <a:lnTo>
                        <a:pt x="277" y="31"/>
                      </a:lnTo>
                      <a:lnTo>
                        <a:pt x="286" y="39"/>
                      </a:lnTo>
                      <a:lnTo>
                        <a:pt x="294" y="44"/>
                      </a:lnTo>
                      <a:lnTo>
                        <a:pt x="300" y="47"/>
                      </a:lnTo>
                      <a:lnTo>
                        <a:pt x="305" y="48"/>
                      </a:lnTo>
                      <a:lnTo>
                        <a:pt x="312" y="49"/>
                      </a:lnTo>
                      <a:lnTo>
                        <a:pt x="320" y="49"/>
                      </a:lnTo>
                      <a:lnTo>
                        <a:pt x="325" y="75"/>
                      </a:lnTo>
                      <a:lnTo>
                        <a:pt x="332" y="99"/>
                      </a:lnTo>
                      <a:lnTo>
                        <a:pt x="335" y="110"/>
                      </a:lnTo>
                      <a:lnTo>
                        <a:pt x="337" y="122"/>
                      </a:lnTo>
                      <a:lnTo>
                        <a:pt x="338" y="134"/>
                      </a:lnTo>
                      <a:lnTo>
                        <a:pt x="339" y="147"/>
                      </a:lnTo>
                      <a:lnTo>
                        <a:pt x="338" y="155"/>
                      </a:lnTo>
                      <a:lnTo>
                        <a:pt x="337" y="161"/>
                      </a:lnTo>
                      <a:lnTo>
                        <a:pt x="335" y="167"/>
                      </a:lnTo>
                      <a:lnTo>
                        <a:pt x="332" y="173"/>
                      </a:lnTo>
                      <a:lnTo>
                        <a:pt x="324" y="183"/>
                      </a:lnTo>
                      <a:lnTo>
                        <a:pt x="316" y="194"/>
                      </a:lnTo>
                      <a:lnTo>
                        <a:pt x="308" y="204"/>
                      </a:lnTo>
                      <a:lnTo>
                        <a:pt x="300" y="216"/>
                      </a:lnTo>
                      <a:lnTo>
                        <a:pt x="297" y="221"/>
                      </a:lnTo>
                      <a:lnTo>
                        <a:pt x="294" y="227"/>
                      </a:lnTo>
                      <a:lnTo>
                        <a:pt x="293" y="233"/>
                      </a:lnTo>
                      <a:lnTo>
                        <a:pt x="292" y="240"/>
                      </a:lnTo>
                      <a:lnTo>
                        <a:pt x="293" y="245"/>
                      </a:lnTo>
                      <a:lnTo>
                        <a:pt x="294" y="250"/>
                      </a:lnTo>
                      <a:lnTo>
                        <a:pt x="297" y="253"/>
                      </a:lnTo>
                      <a:lnTo>
                        <a:pt x="300" y="256"/>
                      </a:lnTo>
                      <a:lnTo>
                        <a:pt x="304" y="258"/>
                      </a:lnTo>
                      <a:lnTo>
                        <a:pt x="309" y="261"/>
                      </a:lnTo>
                      <a:lnTo>
                        <a:pt x="313" y="262"/>
                      </a:lnTo>
                      <a:lnTo>
                        <a:pt x="319" y="264"/>
                      </a:lnTo>
                      <a:lnTo>
                        <a:pt x="330" y="266"/>
                      </a:lnTo>
                      <a:lnTo>
                        <a:pt x="341" y="268"/>
                      </a:lnTo>
                      <a:lnTo>
                        <a:pt x="346" y="270"/>
                      </a:lnTo>
                      <a:lnTo>
                        <a:pt x="350" y="272"/>
                      </a:lnTo>
                      <a:lnTo>
                        <a:pt x="355" y="274"/>
                      </a:lnTo>
                      <a:lnTo>
                        <a:pt x="359" y="277"/>
                      </a:lnTo>
                      <a:lnTo>
                        <a:pt x="366" y="284"/>
                      </a:lnTo>
                      <a:lnTo>
                        <a:pt x="371" y="291"/>
                      </a:lnTo>
                      <a:lnTo>
                        <a:pt x="375" y="298"/>
                      </a:lnTo>
                      <a:lnTo>
                        <a:pt x="378" y="304"/>
                      </a:lnTo>
                      <a:lnTo>
                        <a:pt x="384" y="319"/>
                      </a:lnTo>
                      <a:lnTo>
                        <a:pt x="392" y="333"/>
                      </a:lnTo>
                      <a:lnTo>
                        <a:pt x="398" y="345"/>
                      </a:lnTo>
                      <a:lnTo>
                        <a:pt x="404" y="359"/>
                      </a:lnTo>
                      <a:lnTo>
                        <a:pt x="411" y="374"/>
                      </a:lnTo>
                      <a:lnTo>
                        <a:pt x="420" y="387"/>
                      </a:lnTo>
                      <a:lnTo>
                        <a:pt x="425" y="394"/>
                      </a:lnTo>
                      <a:lnTo>
                        <a:pt x="430" y="400"/>
                      </a:lnTo>
                      <a:lnTo>
                        <a:pt x="436" y="405"/>
                      </a:lnTo>
                      <a:lnTo>
                        <a:pt x="442" y="409"/>
                      </a:lnTo>
                      <a:lnTo>
                        <a:pt x="448" y="413"/>
                      </a:lnTo>
                      <a:lnTo>
                        <a:pt x="456" y="416"/>
                      </a:lnTo>
                      <a:lnTo>
                        <a:pt x="464" y="418"/>
                      </a:lnTo>
                      <a:lnTo>
                        <a:pt x="472" y="418"/>
                      </a:lnTo>
                      <a:lnTo>
                        <a:pt x="477" y="418"/>
                      </a:lnTo>
                      <a:lnTo>
                        <a:pt x="487" y="418"/>
                      </a:lnTo>
                      <a:lnTo>
                        <a:pt x="498" y="418"/>
                      </a:lnTo>
                      <a:lnTo>
                        <a:pt x="505" y="418"/>
                      </a:lnTo>
                      <a:lnTo>
                        <a:pt x="499" y="439"/>
                      </a:lnTo>
                      <a:lnTo>
                        <a:pt x="489" y="460"/>
                      </a:lnTo>
                      <a:lnTo>
                        <a:pt x="483" y="470"/>
                      </a:lnTo>
                      <a:lnTo>
                        <a:pt x="479" y="482"/>
                      </a:lnTo>
                      <a:lnTo>
                        <a:pt x="476" y="494"/>
                      </a:lnTo>
                      <a:lnTo>
                        <a:pt x="472" y="505"/>
                      </a:lnTo>
                      <a:lnTo>
                        <a:pt x="479" y="499"/>
                      </a:lnTo>
                      <a:lnTo>
                        <a:pt x="458" y="503"/>
                      </a:lnTo>
                      <a:lnTo>
                        <a:pt x="437" y="507"/>
                      </a:lnTo>
                      <a:lnTo>
                        <a:pt x="427" y="510"/>
                      </a:lnTo>
                      <a:lnTo>
                        <a:pt x="417" y="512"/>
                      </a:lnTo>
                      <a:lnTo>
                        <a:pt x="408" y="515"/>
                      </a:lnTo>
                      <a:lnTo>
                        <a:pt x="399" y="519"/>
                      </a:lnTo>
                      <a:lnTo>
                        <a:pt x="391" y="523"/>
                      </a:lnTo>
                      <a:lnTo>
                        <a:pt x="383" y="528"/>
                      </a:lnTo>
                      <a:lnTo>
                        <a:pt x="376" y="534"/>
                      </a:lnTo>
                      <a:lnTo>
                        <a:pt x="370" y="543"/>
                      </a:lnTo>
                      <a:lnTo>
                        <a:pt x="366" y="551"/>
                      </a:lnTo>
                      <a:lnTo>
                        <a:pt x="363" y="561"/>
                      </a:lnTo>
                      <a:lnTo>
                        <a:pt x="360" y="572"/>
                      </a:lnTo>
                      <a:lnTo>
                        <a:pt x="359" y="585"/>
                      </a:lnTo>
                      <a:lnTo>
                        <a:pt x="360" y="601"/>
                      </a:lnTo>
                      <a:lnTo>
                        <a:pt x="363" y="614"/>
                      </a:lnTo>
                      <a:lnTo>
                        <a:pt x="366" y="626"/>
                      </a:lnTo>
                      <a:lnTo>
                        <a:pt x="370" y="637"/>
                      </a:lnTo>
                      <a:lnTo>
                        <a:pt x="376" y="647"/>
                      </a:lnTo>
                      <a:lnTo>
                        <a:pt x="382" y="657"/>
                      </a:lnTo>
                      <a:lnTo>
                        <a:pt x="389" y="666"/>
                      </a:lnTo>
                      <a:lnTo>
                        <a:pt x="395" y="675"/>
                      </a:lnTo>
                      <a:lnTo>
                        <a:pt x="402" y="683"/>
                      </a:lnTo>
                      <a:lnTo>
                        <a:pt x="409" y="692"/>
                      </a:lnTo>
                      <a:lnTo>
                        <a:pt x="415" y="701"/>
                      </a:lnTo>
                      <a:lnTo>
                        <a:pt x="421" y="712"/>
                      </a:lnTo>
                      <a:lnTo>
                        <a:pt x="425" y="723"/>
                      </a:lnTo>
                      <a:lnTo>
                        <a:pt x="430" y="735"/>
                      </a:lnTo>
                      <a:lnTo>
                        <a:pt x="432" y="748"/>
                      </a:lnTo>
                      <a:lnTo>
                        <a:pt x="433" y="764"/>
                      </a:lnTo>
                      <a:lnTo>
                        <a:pt x="432" y="769"/>
                      </a:lnTo>
                      <a:lnTo>
                        <a:pt x="431" y="773"/>
                      </a:lnTo>
                      <a:lnTo>
                        <a:pt x="428" y="776"/>
                      </a:lnTo>
                      <a:lnTo>
                        <a:pt x="425" y="780"/>
                      </a:lnTo>
                      <a:lnTo>
                        <a:pt x="423" y="784"/>
                      </a:lnTo>
                      <a:lnTo>
                        <a:pt x="421" y="789"/>
                      </a:lnTo>
                      <a:lnTo>
                        <a:pt x="420" y="794"/>
                      </a:lnTo>
                      <a:lnTo>
                        <a:pt x="419" y="801"/>
                      </a:lnTo>
                      <a:lnTo>
                        <a:pt x="420" y="809"/>
                      </a:lnTo>
                      <a:lnTo>
                        <a:pt x="421" y="818"/>
                      </a:lnTo>
                      <a:lnTo>
                        <a:pt x="423" y="826"/>
                      </a:lnTo>
                      <a:lnTo>
                        <a:pt x="426" y="834"/>
                      </a:lnTo>
                      <a:lnTo>
                        <a:pt x="435" y="851"/>
                      </a:lnTo>
                      <a:lnTo>
                        <a:pt x="445" y="868"/>
                      </a:lnTo>
                      <a:lnTo>
                        <a:pt x="467" y="903"/>
                      </a:lnTo>
                      <a:lnTo>
                        <a:pt x="486" y="937"/>
                      </a:lnTo>
                      <a:lnTo>
                        <a:pt x="486" y="951"/>
                      </a:lnTo>
                      <a:lnTo>
                        <a:pt x="483" y="965"/>
                      </a:lnTo>
                      <a:lnTo>
                        <a:pt x="482" y="980"/>
                      </a:lnTo>
                      <a:lnTo>
                        <a:pt x="479" y="997"/>
                      </a:lnTo>
                      <a:lnTo>
                        <a:pt x="472" y="1027"/>
                      </a:lnTo>
                      <a:lnTo>
                        <a:pt x="466" y="1057"/>
                      </a:lnTo>
                      <a:lnTo>
                        <a:pt x="458" y="1082"/>
                      </a:lnTo>
                      <a:lnTo>
                        <a:pt x="451" y="1103"/>
                      </a:lnTo>
                      <a:lnTo>
                        <a:pt x="447" y="1116"/>
                      </a:lnTo>
                      <a:lnTo>
                        <a:pt x="446" y="1121"/>
                      </a:lnTo>
                    </a:path>
                  </a:pathLst>
                </a:custGeom>
                <a:solidFill>
                  <a:srgbClr val="00B0F0"/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2" name="Freeform 276"/>
                <p:cNvSpPr>
                  <a:spLocks/>
                </p:cNvSpPr>
                <p:nvPr/>
              </p:nvSpPr>
              <p:spPr bwMode="auto">
                <a:xfrm>
                  <a:off x="3649655" y="3282535"/>
                  <a:ext cx="1022806" cy="808926"/>
                </a:xfrm>
                <a:custGeom>
                  <a:avLst/>
                  <a:gdLst>
                    <a:gd name="T0" fmla="*/ 2147483647 w 471"/>
                    <a:gd name="T1" fmla="*/ 2147483647 h 518"/>
                    <a:gd name="T2" fmla="*/ 2147483647 w 471"/>
                    <a:gd name="T3" fmla="*/ 2147483647 h 518"/>
                    <a:gd name="T4" fmla="*/ 2147483647 w 471"/>
                    <a:gd name="T5" fmla="*/ 2147483647 h 518"/>
                    <a:gd name="T6" fmla="*/ 2147483647 w 471"/>
                    <a:gd name="T7" fmla="*/ 2147483647 h 518"/>
                    <a:gd name="T8" fmla="*/ 2147483647 w 471"/>
                    <a:gd name="T9" fmla="*/ 2147483647 h 518"/>
                    <a:gd name="T10" fmla="*/ 2147483647 w 471"/>
                    <a:gd name="T11" fmla="*/ 2147483647 h 518"/>
                    <a:gd name="T12" fmla="*/ 2147483647 w 471"/>
                    <a:gd name="T13" fmla="*/ 2147483647 h 518"/>
                    <a:gd name="T14" fmla="*/ 2147483647 w 471"/>
                    <a:gd name="T15" fmla="*/ 2147483647 h 518"/>
                    <a:gd name="T16" fmla="*/ 2147483647 w 471"/>
                    <a:gd name="T17" fmla="*/ 2147483647 h 518"/>
                    <a:gd name="T18" fmla="*/ 2147483647 w 471"/>
                    <a:gd name="T19" fmla="*/ 2147483647 h 518"/>
                    <a:gd name="T20" fmla="*/ 2147483647 w 471"/>
                    <a:gd name="T21" fmla="*/ 2147483647 h 518"/>
                    <a:gd name="T22" fmla="*/ 2147483647 w 471"/>
                    <a:gd name="T23" fmla="*/ 2147483647 h 518"/>
                    <a:gd name="T24" fmla="*/ 2147483647 w 471"/>
                    <a:gd name="T25" fmla="*/ 2147483647 h 518"/>
                    <a:gd name="T26" fmla="*/ 2147483647 w 471"/>
                    <a:gd name="T27" fmla="*/ 2147483647 h 518"/>
                    <a:gd name="T28" fmla="*/ 2147483647 w 471"/>
                    <a:gd name="T29" fmla="*/ 2147483647 h 518"/>
                    <a:gd name="T30" fmla="*/ 2147483647 w 471"/>
                    <a:gd name="T31" fmla="*/ 2147483647 h 518"/>
                    <a:gd name="T32" fmla="*/ 2147483647 w 471"/>
                    <a:gd name="T33" fmla="*/ 2147483647 h 518"/>
                    <a:gd name="T34" fmla="*/ 2147483647 w 471"/>
                    <a:gd name="T35" fmla="*/ 2147483647 h 518"/>
                    <a:gd name="T36" fmla="*/ 2147483647 w 471"/>
                    <a:gd name="T37" fmla="*/ 2147483647 h 518"/>
                    <a:gd name="T38" fmla="*/ 2147483647 w 471"/>
                    <a:gd name="T39" fmla="*/ 2147483647 h 518"/>
                    <a:gd name="T40" fmla="*/ 2147483647 w 471"/>
                    <a:gd name="T41" fmla="*/ 2147483647 h 518"/>
                    <a:gd name="T42" fmla="*/ 2147483647 w 471"/>
                    <a:gd name="T43" fmla="*/ 2147483647 h 518"/>
                    <a:gd name="T44" fmla="*/ 2147483647 w 471"/>
                    <a:gd name="T45" fmla="*/ 2147483647 h 518"/>
                    <a:gd name="T46" fmla="*/ 2147483647 w 471"/>
                    <a:gd name="T47" fmla="*/ 2147483647 h 518"/>
                    <a:gd name="T48" fmla="*/ 2147483647 w 471"/>
                    <a:gd name="T49" fmla="*/ 2147483647 h 518"/>
                    <a:gd name="T50" fmla="*/ 2147483647 w 471"/>
                    <a:gd name="T51" fmla="*/ 2147483647 h 518"/>
                    <a:gd name="T52" fmla="*/ 2147483647 w 471"/>
                    <a:gd name="T53" fmla="*/ 2147483647 h 518"/>
                    <a:gd name="T54" fmla="*/ 2147483647 w 471"/>
                    <a:gd name="T55" fmla="*/ 2147483647 h 518"/>
                    <a:gd name="T56" fmla="*/ 2147483647 w 471"/>
                    <a:gd name="T57" fmla="*/ 2147483647 h 518"/>
                    <a:gd name="T58" fmla="*/ 2147483647 w 471"/>
                    <a:gd name="T59" fmla="*/ 2147483647 h 518"/>
                    <a:gd name="T60" fmla="*/ 2147483647 w 471"/>
                    <a:gd name="T61" fmla="*/ 2147483647 h 518"/>
                    <a:gd name="T62" fmla="*/ 2147483647 w 471"/>
                    <a:gd name="T63" fmla="*/ 2147483647 h 518"/>
                    <a:gd name="T64" fmla="*/ 2147483647 w 471"/>
                    <a:gd name="T65" fmla="*/ 2147483647 h 518"/>
                    <a:gd name="T66" fmla="*/ 2147483647 w 471"/>
                    <a:gd name="T67" fmla="*/ 2147483647 h 518"/>
                    <a:gd name="T68" fmla="*/ 2147483647 w 471"/>
                    <a:gd name="T69" fmla="*/ 2147483647 h 518"/>
                    <a:gd name="T70" fmla="*/ 2147483647 w 471"/>
                    <a:gd name="T71" fmla="*/ 2147483647 h 518"/>
                    <a:gd name="T72" fmla="*/ 2147483647 w 471"/>
                    <a:gd name="T73" fmla="*/ 2147483647 h 518"/>
                    <a:gd name="T74" fmla="*/ 2147483647 w 471"/>
                    <a:gd name="T75" fmla="*/ 2147483647 h 518"/>
                    <a:gd name="T76" fmla="*/ 2147483647 w 471"/>
                    <a:gd name="T77" fmla="*/ 2147483647 h 518"/>
                    <a:gd name="T78" fmla="*/ 2147483647 w 471"/>
                    <a:gd name="T79" fmla="*/ 2147483647 h 518"/>
                    <a:gd name="T80" fmla="*/ 2147483647 w 471"/>
                    <a:gd name="T81" fmla="*/ 2147483647 h 518"/>
                    <a:gd name="T82" fmla="*/ 2147483647 w 471"/>
                    <a:gd name="T83" fmla="*/ 2147483647 h 518"/>
                    <a:gd name="T84" fmla="*/ 2147483647 w 471"/>
                    <a:gd name="T85" fmla="*/ 2147483647 h 518"/>
                    <a:gd name="T86" fmla="*/ 2147483647 w 471"/>
                    <a:gd name="T87" fmla="*/ 2147483647 h 51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518"/>
                    <a:gd name="T134" fmla="*/ 471 w 471"/>
                    <a:gd name="T135" fmla="*/ 518 h 518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518">
                      <a:moveTo>
                        <a:pt x="113" y="0"/>
                      </a:moveTo>
                      <a:lnTo>
                        <a:pt x="104" y="5"/>
                      </a:lnTo>
                      <a:lnTo>
                        <a:pt x="94" y="12"/>
                      </a:lnTo>
                      <a:lnTo>
                        <a:pt x="85" y="18"/>
                      </a:lnTo>
                      <a:lnTo>
                        <a:pt x="76" y="25"/>
                      </a:lnTo>
                      <a:lnTo>
                        <a:pt x="67" y="32"/>
                      </a:lnTo>
                      <a:lnTo>
                        <a:pt x="59" y="38"/>
                      </a:lnTo>
                      <a:lnTo>
                        <a:pt x="50" y="44"/>
                      </a:lnTo>
                      <a:lnTo>
                        <a:pt x="40" y="49"/>
                      </a:lnTo>
                      <a:lnTo>
                        <a:pt x="37" y="59"/>
                      </a:lnTo>
                      <a:lnTo>
                        <a:pt x="32" y="71"/>
                      </a:lnTo>
                      <a:lnTo>
                        <a:pt x="27" y="82"/>
                      </a:lnTo>
                      <a:lnTo>
                        <a:pt x="20" y="93"/>
                      </a:lnTo>
                      <a:lnTo>
                        <a:pt x="14" y="106"/>
                      </a:lnTo>
                      <a:lnTo>
                        <a:pt x="8" y="118"/>
                      </a:lnTo>
                      <a:lnTo>
                        <a:pt x="4" y="131"/>
                      </a:lnTo>
                      <a:lnTo>
                        <a:pt x="0" y="142"/>
                      </a:lnTo>
                      <a:lnTo>
                        <a:pt x="7" y="136"/>
                      </a:lnTo>
                      <a:lnTo>
                        <a:pt x="16" y="141"/>
                      </a:lnTo>
                      <a:lnTo>
                        <a:pt x="23" y="147"/>
                      </a:lnTo>
                      <a:lnTo>
                        <a:pt x="30" y="153"/>
                      </a:lnTo>
                      <a:lnTo>
                        <a:pt x="37" y="159"/>
                      </a:lnTo>
                      <a:lnTo>
                        <a:pt x="43" y="164"/>
                      </a:lnTo>
                      <a:lnTo>
                        <a:pt x="50" y="168"/>
                      </a:lnTo>
                      <a:lnTo>
                        <a:pt x="53" y="170"/>
                      </a:lnTo>
                      <a:lnTo>
                        <a:pt x="57" y="171"/>
                      </a:lnTo>
                      <a:lnTo>
                        <a:pt x="62" y="172"/>
                      </a:lnTo>
                      <a:lnTo>
                        <a:pt x="66" y="172"/>
                      </a:lnTo>
                      <a:lnTo>
                        <a:pt x="71" y="191"/>
                      </a:lnTo>
                      <a:lnTo>
                        <a:pt x="75" y="211"/>
                      </a:lnTo>
                      <a:lnTo>
                        <a:pt x="77" y="233"/>
                      </a:lnTo>
                      <a:lnTo>
                        <a:pt x="80" y="254"/>
                      </a:lnTo>
                      <a:lnTo>
                        <a:pt x="84" y="272"/>
                      </a:lnTo>
                      <a:lnTo>
                        <a:pt x="88" y="289"/>
                      </a:lnTo>
                      <a:lnTo>
                        <a:pt x="90" y="294"/>
                      </a:lnTo>
                      <a:lnTo>
                        <a:pt x="94" y="299"/>
                      </a:lnTo>
                      <a:lnTo>
                        <a:pt x="96" y="302"/>
                      </a:lnTo>
                      <a:lnTo>
                        <a:pt x="100" y="302"/>
                      </a:lnTo>
                      <a:lnTo>
                        <a:pt x="104" y="302"/>
                      </a:lnTo>
                      <a:lnTo>
                        <a:pt x="107" y="301"/>
                      </a:lnTo>
                      <a:lnTo>
                        <a:pt x="110" y="299"/>
                      </a:lnTo>
                      <a:lnTo>
                        <a:pt x="112" y="297"/>
                      </a:lnTo>
                      <a:lnTo>
                        <a:pt x="118" y="291"/>
                      </a:lnTo>
                      <a:lnTo>
                        <a:pt x="121" y="283"/>
                      </a:lnTo>
                      <a:lnTo>
                        <a:pt x="128" y="268"/>
                      </a:lnTo>
                      <a:lnTo>
                        <a:pt x="133" y="259"/>
                      </a:lnTo>
                      <a:lnTo>
                        <a:pt x="140" y="260"/>
                      </a:lnTo>
                      <a:lnTo>
                        <a:pt x="145" y="262"/>
                      </a:lnTo>
                      <a:lnTo>
                        <a:pt x="151" y="265"/>
                      </a:lnTo>
                      <a:lnTo>
                        <a:pt x="155" y="268"/>
                      </a:lnTo>
                      <a:lnTo>
                        <a:pt x="160" y="272"/>
                      </a:lnTo>
                      <a:lnTo>
                        <a:pt x="164" y="274"/>
                      </a:lnTo>
                      <a:lnTo>
                        <a:pt x="168" y="277"/>
                      </a:lnTo>
                      <a:lnTo>
                        <a:pt x="173" y="277"/>
                      </a:lnTo>
                      <a:lnTo>
                        <a:pt x="176" y="277"/>
                      </a:lnTo>
                      <a:lnTo>
                        <a:pt x="179" y="276"/>
                      </a:lnTo>
                      <a:lnTo>
                        <a:pt x="183" y="274"/>
                      </a:lnTo>
                      <a:lnTo>
                        <a:pt x="185" y="272"/>
                      </a:lnTo>
                      <a:lnTo>
                        <a:pt x="189" y="266"/>
                      </a:lnTo>
                      <a:lnTo>
                        <a:pt x="192" y="259"/>
                      </a:lnTo>
                      <a:lnTo>
                        <a:pt x="197" y="252"/>
                      </a:lnTo>
                      <a:lnTo>
                        <a:pt x="201" y="247"/>
                      </a:lnTo>
                      <a:lnTo>
                        <a:pt x="203" y="244"/>
                      </a:lnTo>
                      <a:lnTo>
                        <a:pt x="206" y="243"/>
                      </a:lnTo>
                      <a:lnTo>
                        <a:pt x="209" y="241"/>
                      </a:lnTo>
                      <a:lnTo>
                        <a:pt x="212" y="241"/>
                      </a:lnTo>
                      <a:lnTo>
                        <a:pt x="224" y="242"/>
                      </a:lnTo>
                      <a:lnTo>
                        <a:pt x="233" y="244"/>
                      </a:lnTo>
                      <a:lnTo>
                        <a:pt x="241" y="247"/>
                      </a:lnTo>
                      <a:lnTo>
                        <a:pt x="246" y="252"/>
                      </a:lnTo>
                      <a:lnTo>
                        <a:pt x="254" y="261"/>
                      </a:lnTo>
                      <a:lnTo>
                        <a:pt x="259" y="271"/>
                      </a:lnTo>
                      <a:lnTo>
                        <a:pt x="274" y="293"/>
                      </a:lnTo>
                      <a:lnTo>
                        <a:pt x="290" y="314"/>
                      </a:lnTo>
                      <a:lnTo>
                        <a:pt x="308" y="336"/>
                      </a:lnTo>
                      <a:lnTo>
                        <a:pt x="325" y="359"/>
                      </a:lnTo>
                      <a:lnTo>
                        <a:pt x="333" y="371"/>
                      </a:lnTo>
                      <a:lnTo>
                        <a:pt x="341" y="382"/>
                      </a:lnTo>
                      <a:lnTo>
                        <a:pt x="347" y="394"/>
                      </a:lnTo>
                      <a:lnTo>
                        <a:pt x="354" y="407"/>
                      </a:lnTo>
                      <a:lnTo>
                        <a:pt x="358" y="419"/>
                      </a:lnTo>
                      <a:lnTo>
                        <a:pt x="363" y="431"/>
                      </a:lnTo>
                      <a:lnTo>
                        <a:pt x="365" y="443"/>
                      </a:lnTo>
                      <a:lnTo>
                        <a:pt x="366" y="457"/>
                      </a:lnTo>
                      <a:lnTo>
                        <a:pt x="365" y="461"/>
                      </a:lnTo>
                      <a:lnTo>
                        <a:pt x="363" y="466"/>
                      </a:lnTo>
                      <a:lnTo>
                        <a:pt x="359" y="470"/>
                      </a:lnTo>
                      <a:lnTo>
                        <a:pt x="355" y="474"/>
                      </a:lnTo>
                      <a:lnTo>
                        <a:pt x="346" y="481"/>
                      </a:lnTo>
                      <a:lnTo>
                        <a:pt x="339" y="487"/>
                      </a:lnTo>
                      <a:lnTo>
                        <a:pt x="348" y="490"/>
                      </a:lnTo>
                      <a:lnTo>
                        <a:pt x="356" y="493"/>
                      </a:lnTo>
                      <a:lnTo>
                        <a:pt x="363" y="496"/>
                      </a:lnTo>
                      <a:lnTo>
                        <a:pt x="368" y="500"/>
                      </a:lnTo>
                      <a:lnTo>
                        <a:pt x="379" y="508"/>
                      </a:lnTo>
                      <a:lnTo>
                        <a:pt x="392" y="518"/>
                      </a:lnTo>
                      <a:lnTo>
                        <a:pt x="395" y="511"/>
                      </a:lnTo>
                      <a:lnTo>
                        <a:pt x="398" y="504"/>
                      </a:lnTo>
                      <a:lnTo>
                        <a:pt x="401" y="499"/>
                      </a:lnTo>
                      <a:lnTo>
                        <a:pt x="404" y="495"/>
                      </a:lnTo>
                      <a:lnTo>
                        <a:pt x="409" y="491"/>
                      </a:lnTo>
                      <a:lnTo>
                        <a:pt x="413" y="489"/>
                      </a:lnTo>
                      <a:lnTo>
                        <a:pt x="418" y="487"/>
                      </a:lnTo>
                      <a:lnTo>
                        <a:pt x="422" y="485"/>
                      </a:lnTo>
                      <a:lnTo>
                        <a:pt x="444" y="483"/>
                      </a:lnTo>
                      <a:lnTo>
                        <a:pt x="471" y="481"/>
                      </a:lnTo>
                      <a:lnTo>
                        <a:pt x="471" y="459"/>
                      </a:lnTo>
                      <a:lnTo>
                        <a:pt x="468" y="438"/>
                      </a:lnTo>
                      <a:lnTo>
                        <a:pt x="464" y="420"/>
                      </a:lnTo>
                      <a:lnTo>
                        <a:pt x="457" y="403"/>
                      </a:lnTo>
                      <a:lnTo>
                        <a:pt x="449" y="387"/>
                      </a:lnTo>
                      <a:lnTo>
                        <a:pt x="441" y="372"/>
                      </a:lnTo>
                      <a:lnTo>
                        <a:pt x="431" y="359"/>
                      </a:lnTo>
                      <a:lnTo>
                        <a:pt x="421" y="347"/>
                      </a:lnTo>
                      <a:lnTo>
                        <a:pt x="397" y="322"/>
                      </a:lnTo>
                      <a:lnTo>
                        <a:pt x="371" y="300"/>
                      </a:lnTo>
                      <a:lnTo>
                        <a:pt x="345" y="277"/>
                      </a:lnTo>
                      <a:lnTo>
                        <a:pt x="319" y="253"/>
                      </a:lnTo>
                      <a:lnTo>
                        <a:pt x="299" y="237"/>
                      </a:lnTo>
                      <a:lnTo>
                        <a:pt x="279" y="218"/>
                      </a:lnTo>
                      <a:lnTo>
                        <a:pt x="261" y="200"/>
                      </a:lnTo>
                      <a:lnTo>
                        <a:pt x="242" y="182"/>
                      </a:lnTo>
                      <a:lnTo>
                        <a:pt x="224" y="162"/>
                      </a:lnTo>
                      <a:lnTo>
                        <a:pt x="208" y="143"/>
                      </a:lnTo>
                      <a:lnTo>
                        <a:pt x="192" y="124"/>
                      </a:lnTo>
                      <a:lnTo>
                        <a:pt x="179" y="105"/>
                      </a:lnTo>
                      <a:lnTo>
                        <a:pt x="158" y="79"/>
                      </a:lnTo>
                      <a:lnTo>
                        <a:pt x="136" y="52"/>
                      </a:lnTo>
                      <a:lnTo>
                        <a:pt x="127" y="40"/>
                      </a:lnTo>
                      <a:lnTo>
                        <a:pt x="120" y="27"/>
                      </a:lnTo>
                      <a:lnTo>
                        <a:pt x="117" y="21"/>
                      </a:lnTo>
                      <a:lnTo>
                        <a:pt x="115" y="14"/>
                      </a:lnTo>
                      <a:lnTo>
                        <a:pt x="113" y="7"/>
                      </a:lnTo>
                      <a:lnTo>
                        <a:pt x="113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3" name="Freeform 277"/>
                <p:cNvSpPr>
                  <a:spLocks/>
                </p:cNvSpPr>
                <p:nvPr/>
              </p:nvSpPr>
              <p:spPr bwMode="auto">
                <a:xfrm>
                  <a:off x="4067420" y="4035081"/>
                  <a:ext cx="678378" cy="389755"/>
                </a:xfrm>
                <a:custGeom>
                  <a:avLst/>
                  <a:gdLst>
                    <a:gd name="T0" fmla="*/ 2147483647 w 293"/>
                    <a:gd name="T1" fmla="*/ 2147483647 h 246"/>
                    <a:gd name="T2" fmla="*/ 2147483647 w 293"/>
                    <a:gd name="T3" fmla="*/ 2147483647 h 246"/>
                    <a:gd name="T4" fmla="*/ 2147483647 w 293"/>
                    <a:gd name="T5" fmla="*/ 2147483647 h 246"/>
                    <a:gd name="T6" fmla="*/ 2147483647 w 293"/>
                    <a:gd name="T7" fmla="*/ 2147483647 h 246"/>
                    <a:gd name="T8" fmla="*/ 2147483647 w 293"/>
                    <a:gd name="T9" fmla="*/ 2147483647 h 246"/>
                    <a:gd name="T10" fmla="*/ 2147483647 w 293"/>
                    <a:gd name="T11" fmla="*/ 2147483647 h 246"/>
                    <a:gd name="T12" fmla="*/ 2147483647 w 293"/>
                    <a:gd name="T13" fmla="*/ 2147483647 h 246"/>
                    <a:gd name="T14" fmla="*/ 2147483647 w 293"/>
                    <a:gd name="T15" fmla="*/ 2147483647 h 246"/>
                    <a:gd name="T16" fmla="*/ 2147483647 w 293"/>
                    <a:gd name="T17" fmla="*/ 2147483647 h 246"/>
                    <a:gd name="T18" fmla="*/ 2147483647 w 293"/>
                    <a:gd name="T19" fmla="*/ 2147483647 h 246"/>
                    <a:gd name="T20" fmla="*/ 2147483647 w 293"/>
                    <a:gd name="T21" fmla="*/ 2147483647 h 246"/>
                    <a:gd name="T22" fmla="*/ 2147483647 w 293"/>
                    <a:gd name="T23" fmla="*/ 2147483647 h 246"/>
                    <a:gd name="T24" fmla="*/ 2147483647 w 293"/>
                    <a:gd name="T25" fmla="*/ 2147483647 h 246"/>
                    <a:gd name="T26" fmla="*/ 2147483647 w 293"/>
                    <a:gd name="T27" fmla="*/ 2147483647 h 246"/>
                    <a:gd name="T28" fmla="*/ 2147483647 w 293"/>
                    <a:gd name="T29" fmla="*/ 2147483647 h 246"/>
                    <a:gd name="T30" fmla="*/ 2147483647 w 293"/>
                    <a:gd name="T31" fmla="*/ 2147483647 h 246"/>
                    <a:gd name="T32" fmla="*/ 2147483647 w 293"/>
                    <a:gd name="T33" fmla="*/ 2147483647 h 246"/>
                    <a:gd name="T34" fmla="*/ 2147483647 w 293"/>
                    <a:gd name="T35" fmla="*/ 2147483647 h 246"/>
                    <a:gd name="T36" fmla="*/ 2147483647 w 293"/>
                    <a:gd name="T37" fmla="*/ 2147483647 h 246"/>
                    <a:gd name="T38" fmla="*/ 2147483647 w 293"/>
                    <a:gd name="T39" fmla="*/ 2147483647 h 246"/>
                    <a:gd name="T40" fmla="*/ 2147483647 w 293"/>
                    <a:gd name="T41" fmla="*/ 2147483647 h 246"/>
                    <a:gd name="T42" fmla="*/ 2147483647 w 293"/>
                    <a:gd name="T43" fmla="*/ 2147483647 h 246"/>
                    <a:gd name="T44" fmla="*/ 2147483647 w 293"/>
                    <a:gd name="T45" fmla="*/ 2147483647 h 246"/>
                    <a:gd name="T46" fmla="*/ 2147483647 w 293"/>
                    <a:gd name="T47" fmla="*/ 2147483647 h 246"/>
                    <a:gd name="T48" fmla="*/ 2147483647 w 293"/>
                    <a:gd name="T49" fmla="*/ 2147483647 h 246"/>
                    <a:gd name="T50" fmla="*/ 2147483647 w 293"/>
                    <a:gd name="T51" fmla="*/ 2147483647 h 246"/>
                    <a:gd name="T52" fmla="*/ 2147483647 w 293"/>
                    <a:gd name="T53" fmla="*/ 2147483647 h 246"/>
                    <a:gd name="T54" fmla="*/ 2147483647 w 293"/>
                    <a:gd name="T55" fmla="*/ 2147483647 h 246"/>
                    <a:gd name="T56" fmla="*/ 2147483647 w 293"/>
                    <a:gd name="T57" fmla="*/ 2147483647 h 246"/>
                    <a:gd name="T58" fmla="*/ 2147483647 w 293"/>
                    <a:gd name="T59" fmla="*/ 2147483647 h 246"/>
                    <a:gd name="T60" fmla="*/ 2147483647 w 293"/>
                    <a:gd name="T61" fmla="*/ 2147483647 h 246"/>
                    <a:gd name="T62" fmla="*/ 0 w 293"/>
                    <a:gd name="T63" fmla="*/ 2147483647 h 246"/>
                    <a:gd name="T64" fmla="*/ 2147483647 w 293"/>
                    <a:gd name="T65" fmla="*/ 2147483647 h 246"/>
                    <a:gd name="T66" fmla="*/ 2147483647 w 293"/>
                    <a:gd name="T67" fmla="*/ 2147483647 h 246"/>
                    <a:gd name="T68" fmla="*/ 2147483647 w 293"/>
                    <a:gd name="T69" fmla="*/ 2147483647 h 246"/>
                    <a:gd name="T70" fmla="*/ 2147483647 w 293"/>
                    <a:gd name="T71" fmla="*/ 2147483647 h 246"/>
                    <a:gd name="T72" fmla="*/ 2147483647 w 293"/>
                    <a:gd name="T73" fmla="*/ 2147483647 h 246"/>
                    <a:gd name="T74" fmla="*/ 2147483647 w 293"/>
                    <a:gd name="T75" fmla="*/ 2147483647 h 246"/>
                    <a:gd name="T76" fmla="*/ 2147483647 w 293"/>
                    <a:gd name="T77" fmla="*/ 2147483647 h 246"/>
                    <a:gd name="T78" fmla="*/ 2147483647 w 293"/>
                    <a:gd name="T79" fmla="*/ 2147483647 h 24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93"/>
                    <a:gd name="T121" fmla="*/ 0 h 246"/>
                    <a:gd name="T122" fmla="*/ 293 w 293"/>
                    <a:gd name="T123" fmla="*/ 246 h 24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93" h="246">
                      <a:moveTo>
                        <a:pt x="133" y="12"/>
                      </a:moveTo>
                      <a:lnTo>
                        <a:pt x="152" y="19"/>
                      </a:lnTo>
                      <a:lnTo>
                        <a:pt x="166" y="24"/>
                      </a:lnTo>
                      <a:lnTo>
                        <a:pt x="179" y="30"/>
                      </a:lnTo>
                      <a:lnTo>
                        <a:pt x="193" y="37"/>
                      </a:lnTo>
                      <a:lnTo>
                        <a:pt x="196" y="30"/>
                      </a:lnTo>
                      <a:lnTo>
                        <a:pt x="199" y="23"/>
                      </a:lnTo>
                      <a:lnTo>
                        <a:pt x="202" y="18"/>
                      </a:lnTo>
                      <a:lnTo>
                        <a:pt x="205" y="14"/>
                      </a:lnTo>
                      <a:lnTo>
                        <a:pt x="210" y="10"/>
                      </a:lnTo>
                      <a:lnTo>
                        <a:pt x="214" y="8"/>
                      </a:lnTo>
                      <a:lnTo>
                        <a:pt x="219" y="6"/>
                      </a:lnTo>
                      <a:lnTo>
                        <a:pt x="223" y="4"/>
                      </a:lnTo>
                      <a:lnTo>
                        <a:pt x="245" y="2"/>
                      </a:lnTo>
                      <a:lnTo>
                        <a:pt x="272" y="0"/>
                      </a:lnTo>
                      <a:lnTo>
                        <a:pt x="293" y="80"/>
                      </a:lnTo>
                      <a:lnTo>
                        <a:pt x="279" y="93"/>
                      </a:lnTo>
                      <a:lnTo>
                        <a:pt x="266" y="107"/>
                      </a:lnTo>
                      <a:lnTo>
                        <a:pt x="250" y="123"/>
                      </a:lnTo>
                      <a:lnTo>
                        <a:pt x="237" y="141"/>
                      </a:lnTo>
                      <a:lnTo>
                        <a:pt x="231" y="150"/>
                      </a:lnTo>
                      <a:lnTo>
                        <a:pt x="225" y="159"/>
                      </a:lnTo>
                      <a:lnTo>
                        <a:pt x="220" y="169"/>
                      </a:lnTo>
                      <a:lnTo>
                        <a:pt x="215" y="178"/>
                      </a:lnTo>
                      <a:lnTo>
                        <a:pt x="212" y="187"/>
                      </a:lnTo>
                      <a:lnTo>
                        <a:pt x="209" y="197"/>
                      </a:lnTo>
                      <a:lnTo>
                        <a:pt x="206" y="207"/>
                      </a:lnTo>
                      <a:lnTo>
                        <a:pt x="206" y="216"/>
                      </a:lnTo>
                      <a:lnTo>
                        <a:pt x="201" y="216"/>
                      </a:lnTo>
                      <a:lnTo>
                        <a:pt x="196" y="217"/>
                      </a:lnTo>
                      <a:lnTo>
                        <a:pt x="190" y="218"/>
                      </a:lnTo>
                      <a:lnTo>
                        <a:pt x="186" y="220"/>
                      </a:lnTo>
                      <a:lnTo>
                        <a:pt x="178" y="224"/>
                      </a:lnTo>
                      <a:lnTo>
                        <a:pt x="170" y="229"/>
                      </a:lnTo>
                      <a:lnTo>
                        <a:pt x="163" y="234"/>
                      </a:lnTo>
                      <a:lnTo>
                        <a:pt x="154" y="239"/>
                      </a:lnTo>
                      <a:lnTo>
                        <a:pt x="145" y="243"/>
                      </a:lnTo>
                      <a:lnTo>
                        <a:pt x="133" y="246"/>
                      </a:lnTo>
                      <a:lnTo>
                        <a:pt x="118" y="243"/>
                      </a:lnTo>
                      <a:lnTo>
                        <a:pt x="102" y="240"/>
                      </a:lnTo>
                      <a:lnTo>
                        <a:pt x="87" y="236"/>
                      </a:lnTo>
                      <a:lnTo>
                        <a:pt x="71" y="232"/>
                      </a:lnTo>
                      <a:lnTo>
                        <a:pt x="65" y="229"/>
                      </a:lnTo>
                      <a:lnTo>
                        <a:pt x="59" y="226"/>
                      </a:lnTo>
                      <a:lnTo>
                        <a:pt x="54" y="223"/>
                      </a:lnTo>
                      <a:lnTo>
                        <a:pt x="49" y="220"/>
                      </a:lnTo>
                      <a:lnTo>
                        <a:pt x="45" y="216"/>
                      </a:lnTo>
                      <a:lnTo>
                        <a:pt x="43" y="212"/>
                      </a:lnTo>
                      <a:lnTo>
                        <a:pt x="41" y="208"/>
                      </a:lnTo>
                      <a:lnTo>
                        <a:pt x="41" y="204"/>
                      </a:lnTo>
                      <a:lnTo>
                        <a:pt x="44" y="193"/>
                      </a:lnTo>
                      <a:lnTo>
                        <a:pt x="47" y="178"/>
                      </a:lnTo>
                      <a:lnTo>
                        <a:pt x="46" y="170"/>
                      </a:lnTo>
                      <a:lnTo>
                        <a:pt x="45" y="162"/>
                      </a:lnTo>
                      <a:lnTo>
                        <a:pt x="43" y="154"/>
                      </a:lnTo>
                      <a:lnTo>
                        <a:pt x="40" y="147"/>
                      </a:lnTo>
                      <a:lnTo>
                        <a:pt x="32" y="132"/>
                      </a:lnTo>
                      <a:lnTo>
                        <a:pt x="24" y="119"/>
                      </a:lnTo>
                      <a:lnTo>
                        <a:pt x="15" y="106"/>
                      </a:lnTo>
                      <a:lnTo>
                        <a:pt x="8" y="91"/>
                      </a:lnTo>
                      <a:lnTo>
                        <a:pt x="4" y="83"/>
                      </a:lnTo>
                      <a:lnTo>
                        <a:pt x="2" y="74"/>
                      </a:lnTo>
                      <a:lnTo>
                        <a:pt x="1" y="65"/>
                      </a:lnTo>
                      <a:lnTo>
                        <a:pt x="0" y="55"/>
                      </a:lnTo>
                      <a:lnTo>
                        <a:pt x="1" y="50"/>
                      </a:lnTo>
                      <a:lnTo>
                        <a:pt x="2" y="45"/>
                      </a:lnTo>
                      <a:lnTo>
                        <a:pt x="4" y="40"/>
                      </a:lnTo>
                      <a:lnTo>
                        <a:pt x="8" y="36"/>
                      </a:lnTo>
                      <a:lnTo>
                        <a:pt x="12" y="32"/>
                      </a:lnTo>
                      <a:lnTo>
                        <a:pt x="17" y="29"/>
                      </a:lnTo>
                      <a:lnTo>
                        <a:pt x="21" y="25"/>
                      </a:lnTo>
                      <a:lnTo>
                        <a:pt x="26" y="22"/>
                      </a:lnTo>
                      <a:lnTo>
                        <a:pt x="37" y="17"/>
                      </a:lnTo>
                      <a:lnTo>
                        <a:pt x="48" y="14"/>
                      </a:lnTo>
                      <a:lnTo>
                        <a:pt x="58" y="13"/>
                      </a:lnTo>
                      <a:lnTo>
                        <a:pt x="67" y="12"/>
                      </a:lnTo>
                      <a:lnTo>
                        <a:pt x="79" y="12"/>
                      </a:lnTo>
                      <a:lnTo>
                        <a:pt x="96" y="12"/>
                      </a:lnTo>
                      <a:lnTo>
                        <a:pt x="113" y="12"/>
                      </a:lnTo>
                      <a:lnTo>
                        <a:pt x="133" y="12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4" name="Group 282"/>
                <p:cNvGrpSpPr>
                  <a:grpSpLocks/>
                </p:cNvGrpSpPr>
                <p:nvPr/>
              </p:nvGrpSpPr>
              <p:grpSpPr bwMode="auto">
                <a:xfrm>
                  <a:off x="5987253" y="3621493"/>
                  <a:ext cx="1185705" cy="1317582"/>
                  <a:chOff x="5062" y="2295"/>
                  <a:chExt cx="177" cy="279"/>
                </a:xfrm>
                <a:solidFill>
                  <a:schemeClr val="bg1">
                    <a:lumMod val="85000"/>
                  </a:schemeClr>
                </a:solidFill>
              </p:grpSpPr>
              <p:sp>
                <p:nvSpPr>
                  <p:cNvPr id="99" name="Freeform 283"/>
                  <p:cNvSpPr>
                    <a:spLocks/>
                  </p:cNvSpPr>
                  <p:nvPr/>
                </p:nvSpPr>
                <p:spPr bwMode="auto">
                  <a:xfrm>
                    <a:off x="5154" y="2449"/>
                    <a:ext cx="19" cy="37"/>
                  </a:xfrm>
                  <a:custGeom>
                    <a:avLst/>
                    <a:gdLst>
                      <a:gd name="T0" fmla="*/ 0 w 60"/>
                      <a:gd name="T1" fmla="*/ 0 h 110"/>
                      <a:gd name="T2" fmla="*/ 0 w 60"/>
                      <a:gd name="T3" fmla="*/ 0 h 110"/>
                      <a:gd name="T4" fmla="*/ 0 w 60"/>
                      <a:gd name="T5" fmla="*/ 0 h 110"/>
                      <a:gd name="T6" fmla="*/ 0 w 60"/>
                      <a:gd name="T7" fmla="*/ 0 h 110"/>
                      <a:gd name="T8" fmla="*/ 0 w 60"/>
                      <a:gd name="T9" fmla="*/ 0 h 110"/>
                      <a:gd name="T10" fmla="*/ 0 w 60"/>
                      <a:gd name="T11" fmla="*/ 0 h 110"/>
                      <a:gd name="T12" fmla="*/ 0 w 60"/>
                      <a:gd name="T13" fmla="*/ 0 h 110"/>
                      <a:gd name="T14" fmla="*/ 0 w 60"/>
                      <a:gd name="T15" fmla="*/ 0 h 110"/>
                      <a:gd name="T16" fmla="*/ 0 w 60"/>
                      <a:gd name="T17" fmla="*/ 0 h 110"/>
                      <a:gd name="T18" fmla="*/ 0 w 60"/>
                      <a:gd name="T19" fmla="*/ 0 h 110"/>
                      <a:gd name="T20" fmla="*/ 0 w 60"/>
                      <a:gd name="T21" fmla="*/ 0 h 110"/>
                      <a:gd name="T22" fmla="*/ 0 w 60"/>
                      <a:gd name="T23" fmla="*/ 0 h 110"/>
                      <a:gd name="T24" fmla="*/ 0 w 60"/>
                      <a:gd name="T25" fmla="*/ 0 h 110"/>
                      <a:gd name="T26" fmla="*/ 0 w 60"/>
                      <a:gd name="T27" fmla="*/ 0 h 110"/>
                      <a:gd name="T28" fmla="*/ 0 w 60"/>
                      <a:gd name="T29" fmla="*/ 0 h 110"/>
                      <a:gd name="T30" fmla="*/ 0 w 60"/>
                      <a:gd name="T31" fmla="*/ 0 h 110"/>
                      <a:gd name="T32" fmla="*/ 0 w 60"/>
                      <a:gd name="T33" fmla="*/ 0 h 110"/>
                      <a:gd name="T34" fmla="*/ 0 w 60"/>
                      <a:gd name="T35" fmla="*/ 0 h 110"/>
                      <a:gd name="T36" fmla="*/ 0 w 60"/>
                      <a:gd name="T37" fmla="*/ 0 h 110"/>
                      <a:gd name="T38" fmla="*/ 0 w 60"/>
                      <a:gd name="T39" fmla="*/ 0 h 110"/>
                      <a:gd name="T40" fmla="*/ 0 w 60"/>
                      <a:gd name="T41" fmla="*/ 0 h 110"/>
                      <a:gd name="T42" fmla="*/ 0 w 60"/>
                      <a:gd name="T43" fmla="*/ 0 h 110"/>
                      <a:gd name="T44" fmla="*/ 0 w 60"/>
                      <a:gd name="T45" fmla="*/ 0 h 110"/>
                      <a:gd name="T46" fmla="*/ 0 w 60"/>
                      <a:gd name="T47" fmla="*/ 0 h 110"/>
                      <a:gd name="T48" fmla="*/ 0 w 60"/>
                      <a:gd name="T49" fmla="*/ 0 h 110"/>
                      <a:gd name="T50" fmla="*/ 0 w 60"/>
                      <a:gd name="T51" fmla="*/ 0 h 110"/>
                      <a:gd name="T52" fmla="*/ 0 w 60"/>
                      <a:gd name="T53" fmla="*/ 0 h 110"/>
                      <a:gd name="T54" fmla="*/ 0 w 60"/>
                      <a:gd name="T55" fmla="*/ 0 h 110"/>
                      <a:gd name="T56" fmla="*/ 0 w 60"/>
                      <a:gd name="T57" fmla="*/ 0 h 110"/>
                      <a:gd name="T58" fmla="*/ 0 w 60"/>
                      <a:gd name="T59" fmla="*/ 0 h 110"/>
                      <a:gd name="T60" fmla="*/ 0 w 60"/>
                      <a:gd name="T61" fmla="*/ 0 h 110"/>
                      <a:gd name="T62" fmla="*/ 0 w 60"/>
                      <a:gd name="T63" fmla="*/ 0 h 110"/>
                      <a:gd name="T64" fmla="*/ 0 w 60"/>
                      <a:gd name="T65" fmla="*/ 0 h 110"/>
                      <a:gd name="T66" fmla="*/ 0 w 60"/>
                      <a:gd name="T67" fmla="*/ 0 h 110"/>
                      <a:gd name="T68" fmla="*/ 0 w 60"/>
                      <a:gd name="T69" fmla="*/ 0 h 110"/>
                      <a:gd name="T70" fmla="*/ 0 w 60"/>
                      <a:gd name="T71" fmla="*/ 0 h 110"/>
                      <a:gd name="T72" fmla="*/ 0 w 60"/>
                      <a:gd name="T73" fmla="*/ 0 h 110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60"/>
                      <a:gd name="T112" fmla="*/ 0 h 110"/>
                      <a:gd name="T113" fmla="*/ 60 w 60"/>
                      <a:gd name="T114" fmla="*/ 110 h 110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60" h="110">
                        <a:moveTo>
                          <a:pt x="39" y="110"/>
                        </a:moveTo>
                        <a:lnTo>
                          <a:pt x="42" y="109"/>
                        </a:lnTo>
                        <a:lnTo>
                          <a:pt x="46" y="106"/>
                        </a:lnTo>
                        <a:lnTo>
                          <a:pt x="49" y="101"/>
                        </a:lnTo>
                        <a:lnTo>
                          <a:pt x="52" y="96"/>
                        </a:lnTo>
                        <a:lnTo>
                          <a:pt x="54" y="90"/>
                        </a:lnTo>
                        <a:lnTo>
                          <a:pt x="57" y="84"/>
                        </a:lnTo>
                        <a:lnTo>
                          <a:pt x="59" y="78"/>
                        </a:lnTo>
                        <a:lnTo>
                          <a:pt x="60" y="73"/>
                        </a:lnTo>
                        <a:lnTo>
                          <a:pt x="59" y="60"/>
                        </a:lnTo>
                        <a:lnTo>
                          <a:pt x="58" y="48"/>
                        </a:lnTo>
                        <a:lnTo>
                          <a:pt x="57" y="38"/>
                        </a:lnTo>
                        <a:lnTo>
                          <a:pt x="54" y="29"/>
                        </a:lnTo>
                        <a:lnTo>
                          <a:pt x="51" y="21"/>
                        </a:lnTo>
                        <a:lnTo>
                          <a:pt x="48" y="13"/>
                        </a:lnTo>
                        <a:lnTo>
                          <a:pt x="45" y="6"/>
                        </a:lnTo>
                        <a:lnTo>
                          <a:pt x="39" y="0"/>
                        </a:lnTo>
                        <a:lnTo>
                          <a:pt x="35" y="3"/>
                        </a:lnTo>
                        <a:lnTo>
                          <a:pt x="30" y="8"/>
                        </a:lnTo>
                        <a:lnTo>
                          <a:pt x="27" y="13"/>
                        </a:lnTo>
                        <a:lnTo>
                          <a:pt x="24" y="18"/>
                        </a:lnTo>
                        <a:lnTo>
                          <a:pt x="18" y="29"/>
                        </a:lnTo>
                        <a:lnTo>
                          <a:pt x="15" y="40"/>
                        </a:lnTo>
                        <a:lnTo>
                          <a:pt x="10" y="51"/>
                        </a:lnTo>
                        <a:lnTo>
                          <a:pt x="7" y="62"/>
                        </a:lnTo>
                        <a:lnTo>
                          <a:pt x="6" y="66"/>
                        </a:lnTo>
                        <a:lnTo>
                          <a:pt x="4" y="69"/>
                        </a:lnTo>
                        <a:lnTo>
                          <a:pt x="2" y="72"/>
                        </a:lnTo>
                        <a:lnTo>
                          <a:pt x="0" y="73"/>
                        </a:lnTo>
                        <a:lnTo>
                          <a:pt x="1" y="78"/>
                        </a:lnTo>
                        <a:lnTo>
                          <a:pt x="3" y="84"/>
                        </a:lnTo>
                        <a:lnTo>
                          <a:pt x="7" y="90"/>
                        </a:lnTo>
                        <a:lnTo>
                          <a:pt x="12" y="96"/>
                        </a:lnTo>
                        <a:lnTo>
                          <a:pt x="18" y="101"/>
                        </a:lnTo>
                        <a:lnTo>
                          <a:pt x="25" y="106"/>
                        </a:lnTo>
                        <a:lnTo>
                          <a:pt x="32" y="109"/>
                        </a:lnTo>
                        <a:lnTo>
                          <a:pt x="39" y="11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0" name="Freeform 284"/>
                  <p:cNvSpPr>
                    <a:spLocks/>
                  </p:cNvSpPr>
                  <p:nvPr/>
                </p:nvSpPr>
                <p:spPr bwMode="auto">
                  <a:xfrm>
                    <a:off x="5189" y="2422"/>
                    <a:ext cx="24" cy="25"/>
                  </a:xfrm>
                  <a:custGeom>
                    <a:avLst/>
                    <a:gdLst>
                      <a:gd name="T0" fmla="*/ 0 w 72"/>
                      <a:gd name="T1" fmla="*/ 0 h 75"/>
                      <a:gd name="T2" fmla="*/ 0 w 72"/>
                      <a:gd name="T3" fmla="*/ 0 h 75"/>
                      <a:gd name="T4" fmla="*/ 0 w 72"/>
                      <a:gd name="T5" fmla="*/ 0 h 75"/>
                      <a:gd name="T6" fmla="*/ 0 w 72"/>
                      <a:gd name="T7" fmla="*/ 0 h 75"/>
                      <a:gd name="T8" fmla="*/ 0 w 72"/>
                      <a:gd name="T9" fmla="*/ 0 h 75"/>
                      <a:gd name="T10" fmla="*/ 0 w 72"/>
                      <a:gd name="T11" fmla="*/ 0 h 75"/>
                      <a:gd name="T12" fmla="*/ 0 w 72"/>
                      <a:gd name="T13" fmla="*/ 0 h 75"/>
                      <a:gd name="T14" fmla="*/ 0 w 72"/>
                      <a:gd name="T15" fmla="*/ 0 h 75"/>
                      <a:gd name="T16" fmla="*/ 0 w 72"/>
                      <a:gd name="T17" fmla="*/ 0 h 75"/>
                      <a:gd name="T18" fmla="*/ 0 w 72"/>
                      <a:gd name="T19" fmla="*/ 0 h 75"/>
                      <a:gd name="T20" fmla="*/ 0 w 72"/>
                      <a:gd name="T21" fmla="*/ 0 h 75"/>
                      <a:gd name="T22" fmla="*/ 0 w 72"/>
                      <a:gd name="T23" fmla="*/ 0 h 75"/>
                      <a:gd name="T24" fmla="*/ 0 w 72"/>
                      <a:gd name="T25" fmla="*/ 0 h 75"/>
                      <a:gd name="T26" fmla="*/ 0 w 72"/>
                      <a:gd name="T27" fmla="*/ 0 h 75"/>
                      <a:gd name="T28" fmla="*/ 0 w 72"/>
                      <a:gd name="T29" fmla="*/ 0 h 75"/>
                      <a:gd name="T30" fmla="*/ 0 w 72"/>
                      <a:gd name="T31" fmla="*/ 0 h 75"/>
                      <a:gd name="T32" fmla="*/ 0 w 72"/>
                      <a:gd name="T33" fmla="*/ 0 h 75"/>
                      <a:gd name="T34" fmla="*/ 0 w 72"/>
                      <a:gd name="T35" fmla="*/ 0 h 75"/>
                      <a:gd name="T36" fmla="*/ 0 w 72"/>
                      <a:gd name="T37" fmla="*/ 0 h 75"/>
                      <a:gd name="T38" fmla="*/ 0 w 72"/>
                      <a:gd name="T39" fmla="*/ 0 h 75"/>
                      <a:gd name="T40" fmla="*/ 0 w 72"/>
                      <a:gd name="T41" fmla="*/ 0 h 75"/>
                      <a:gd name="T42" fmla="*/ 0 w 72"/>
                      <a:gd name="T43" fmla="*/ 0 h 75"/>
                      <a:gd name="T44" fmla="*/ 0 w 72"/>
                      <a:gd name="T45" fmla="*/ 0 h 75"/>
                      <a:gd name="T46" fmla="*/ 0 w 72"/>
                      <a:gd name="T47" fmla="*/ 0 h 75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72"/>
                      <a:gd name="T73" fmla="*/ 0 h 75"/>
                      <a:gd name="T74" fmla="*/ 72 w 72"/>
                      <a:gd name="T75" fmla="*/ 75 h 75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72" h="75">
                        <a:moveTo>
                          <a:pt x="0" y="13"/>
                        </a:moveTo>
                        <a:lnTo>
                          <a:pt x="8" y="18"/>
                        </a:lnTo>
                        <a:lnTo>
                          <a:pt x="15" y="25"/>
                        </a:lnTo>
                        <a:lnTo>
                          <a:pt x="23" y="32"/>
                        </a:lnTo>
                        <a:lnTo>
                          <a:pt x="31" y="40"/>
                        </a:lnTo>
                        <a:lnTo>
                          <a:pt x="37" y="48"/>
                        </a:lnTo>
                        <a:lnTo>
                          <a:pt x="42" y="57"/>
                        </a:lnTo>
                        <a:lnTo>
                          <a:pt x="45" y="65"/>
                        </a:lnTo>
                        <a:lnTo>
                          <a:pt x="46" y="75"/>
                        </a:lnTo>
                        <a:lnTo>
                          <a:pt x="72" y="75"/>
                        </a:lnTo>
                        <a:lnTo>
                          <a:pt x="65" y="50"/>
                        </a:lnTo>
                        <a:lnTo>
                          <a:pt x="60" y="34"/>
                        </a:lnTo>
                        <a:lnTo>
                          <a:pt x="60" y="27"/>
                        </a:lnTo>
                        <a:lnTo>
                          <a:pt x="63" y="19"/>
                        </a:lnTo>
                        <a:lnTo>
                          <a:pt x="67" y="11"/>
                        </a:lnTo>
                        <a:lnTo>
                          <a:pt x="72" y="1"/>
                        </a:lnTo>
                        <a:lnTo>
                          <a:pt x="52" y="0"/>
                        </a:lnTo>
                        <a:lnTo>
                          <a:pt x="32" y="0"/>
                        </a:lnTo>
                        <a:lnTo>
                          <a:pt x="22" y="1"/>
                        </a:lnTo>
                        <a:lnTo>
                          <a:pt x="13" y="3"/>
                        </a:lnTo>
                        <a:lnTo>
                          <a:pt x="9" y="5"/>
                        </a:lnTo>
                        <a:lnTo>
                          <a:pt x="6" y="7"/>
                        </a:lnTo>
                        <a:lnTo>
                          <a:pt x="2" y="10"/>
                        </a:lnTo>
                        <a:lnTo>
                          <a:pt x="0" y="13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1" name="Freeform 285"/>
                  <p:cNvSpPr>
                    <a:spLocks/>
                  </p:cNvSpPr>
                  <p:nvPr/>
                </p:nvSpPr>
                <p:spPr bwMode="auto">
                  <a:xfrm>
                    <a:off x="5160" y="2389"/>
                    <a:ext cx="5" cy="16"/>
                  </a:xfrm>
                  <a:custGeom>
                    <a:avLst/>
                    <a:gdLst>
                      <a:gd name="T0" fmla="*/ 0 w 15"/>
                      <a:gd name="T1" fmla="*/ 0 h 49"/>
                      <a:gd name="T2" fmla="*/ 0 w 15"/>
                      <a:gd name="T3" fmla="*/ 0 h 49"/>
                      <a:gd name="T4" fmla="*/ 0 w 15"/>
                      <a:gd name="T5" fmla="*/ 0 h 49"/>
                      <a:gd name="T6" fmla="*/ 0 w 15"/>
                      <a:gd name="T7" fmla="*/ 0 h 49"/>
                      <a:gd name="T8" fmla="*/ 0 w 15"/>
                      <a:gd name="T9" fmla="*/ 0 h 49"/>
                      <a:gd name="T10" fmla="*/ 0 w 15"/>
                      <a:gd name="T11" fmla="*/ 0 h 49"/>
                      <a:gd name="T12" fmla="*/ 0 w 15"/>
                      <a:gd name="T13" fmla="*/ 0 h 49"/>
                      <a:gd name="T14" fmla="*/ 0 w 15"/>
                      <a:gd name="T15" fmla="*/ 0 h 49"/>
                      <a:gd name="T16" fmla="*/ 0 w 15"/>
                      <a:gd name="T17" fmla="*/ 0 h 49"/>
                      <a:gd name="T18" fmla="*/ 0 w 15"/>
                      <a:gd name="T19" fmla="*/ 0 h 49"/>
                      <a:gd name="T20" fmla="*/ 0 w 15"/>
                      <a:gd name="T21" fmla="*/ 0 h 49"/>
                      <a:gd name="T22" fmla="*/ 0 w 15"/>
                      <a:gd name="T23" fmla="*/ 0 h 49"/>
                      <a:gd name="T24" fmla="*/ 0 w 15"/>
                      <a:gd name="T25" fmla="*/ 0 h 49"/>
                      <a:gd name="T26" fmla="*/ 0 w 15"/>
                      <a:gd name="T27" fmla="*/ 0 h 49"/>
                      <a:gd name="T28" fmla="*/ 0 w 15"/>
                      <a:gd name="T29" fmla="*/ 0 h 49"/>
                      <a:gd name="T30" fmla="*/ 0 w 15"/>
                      <a:gd name="T31" fmla="*/ 0 h 49"/>
                      <a:gd name="T32" fmla="*/ 0 w 15"/>
                      <a:gd name="T33" fmla="*/ 0 h 49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5"/>
                      <a:gd name="T52" fmla="*/ 0 h 49"/>
                      <a:gd name="T53" fmla="*/ 15 w 15"/>
                      <a:gd name="T54" fmla="*/ 49 h 49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5" h="49">
                        <a:moveTo>
                          <a:pt x="15" y="49"/>
                        </a:moveTo>
                        <a:lnTo>
                          <a:pt x="15" y="33"/>
                        </a:lnTo>
                        <a:lnTo>
                          <a:pt x="15" y="19"/>
                        </a:lnTo>
                        <a:lnTo>
                          <a:pt x="14" y="13"/>
                        </a:lnTo>
                        <a:lnTo>
                          <a:pt x="13" y="7"/>
                        </a:lnTo>
                        <a:lnTo>
                          <a:pt x="11" y="3"/>
                        </a:lnTo>
                        <a:lnTo>
                          <a:pt x="9" y="0"/>
                        </a:lnTo>
                        <a:lnTo>
                          <a:pt x="4" y="7"/>
                        </a:lnTo>
                        <a:lnTo>
                          <a:pt x="2" y="15"/>
                        </a:lnTo>
                        <a:lnTo>
                          <a:pt x="0" y="23"/>
                        </a:lnTo>
                        <a:lnTo>
                          <a:pt x="0" y="30"/>
                        </a:lnTo>
                        <a:lnTo>
                          <a:pt x="1" y="36"/>
                        </a:lnTo>
                        <a:lnTo>
                          <a:pt x="4" y="42"/>
                        </a:lnTo>
                        <a:lnTo>
                          <a:pt x="7" y="44"/>
                        </a:lnTo>
                        <a:lnTo>
                          <a:pt x="9" y="46"/>
                        </a:lnTo>
                        <a:lnTo>
                          <a:pt x="12" y="48"/>
                        </a:lnTo>
                        <a:lnTo>
                          <a:pt x="15" y="49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2" name="Freeform 286"/>
                  <p:cNvSpPr>
                    <a:spLocks/>
                  </p:cNvSpPr>
                  <p:nvPr/>
                </p:nvSpPr>
                <p:spPr bwMode="auto">
                  <a:xfrm>
                    <a:off x="5139" y="2387"/>
                    <a:ext cx="15" cy="13"/>
                  </a:xfrm>
                  <a:custGeom>
                    <a:avLst/>
                    <a:gdLst>
                      <a:gd name="T0" fmla="*/ 0 w 47"/>
                      <a:gd name="T1" fmla="*/ 0 h 40"/>
                      <a:gd name="T2" fmla="*/ 0 w 47"/>
                      <a:gd name="T3" fmla="*/ 0 h 40"/>
                      <a:gd name="T4" fmla="*/ 0 w 47"/>
                      <a:gd name="T5" fmla="*/ 0 h 40"/>
                      <a:gd name="T6" fmla="*/ 0 w 47"/>
                      <a:gd name="T7" fmla="*/ 0 h 40"/>
                      <a:gd name="T8" fmla="*/ 0 w 47"/>
                      <a:gd name="T9" fmla="*/ 0 h 40"/>
                      <a:gd name="T10" fmla="*/ 0 w 47"/>
                      <a:gd name="T11" fmla="*/ 0 h 40"/>
                      <a:gd name="T12" fmla="*/ 0 w 47"/>
                      <a:gd name="T13" fmla="*/ 0 h 40"/>
                      <a:gd name="T14" fmla="*/ 0 w 47"/>
                      <a:gd name="T15" fmla="*/ 0 h 40"/>
                      <a:gd name="T16" fmla="*/ 0 w 47"/>
                      <a:gd name="T17" fmla="*/ 0 h 40"/>
                      <a:gd name="T18" fmla="*/ 0 w 47"/>
                      <a:gd name="T19" fmla="*/ 0 h 40"/>
                      <a:gd name="T20" fmla="*/ 0 w 47"/>
                      <a:gd name="T21" fmla="*/ 0 h 40"/>
                      <a:gd name="T22" fmla="*/ 0 w 47"/>
                      <a:gd name="T23" fmla="*/ 0 h 40"/>
                      <a:gd name="T24" fmla="*/ 0 w 47"/>
                      <a:gd name="T25" fmla="*/ 0 h 40"/>
                      <a:gd name="T26" fmla="*/ 0 w 47"/>
                      <a:gd name="T27" fmla="*/ 0 h 40"/>
                      <a:gd name="T28" fmla="*/ 0 w 47"/>
                      <a:gd name="T29" fmla="*/ 0 h 4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47"/>
                      <a:gd name="T46" fmla="*/ 0 h 40"/>
                      <a:gd name="T47" fmla="*/ 47 w 47"/>
                      <a:gd name="T48" fmla="*/ 40 h 40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47" h="40">
                        <a:moveTo>
                          <a:pt x="20" y="6"/>
                        </a:moveTo>
                        <a:lnTo>
                          <a:pt x="0" y="37"/>
                        </a:lnTo>
                        <a:lnTo>
                          <a:pt x="6" y="39"/>
                        </a:lnTo>
                        <a:lnTo>
                          <a:pt x="12" y="40"/>
                        </a:lnTo>
                        <a:lnTo>
                          <a:pt x="19" y="39"/>
                        </a:lnTo>
                        <a:lnTo>
                          <a:pt x="26" y="38"/>
                        </a:lnTo>
                        <a:lnTo>
                          <a:pt x="32" y="36"/>
                        </a:lnTo>
                        <a:lnTo>
                          <a:pt x="39" y="33"/>
                        </a:lnTo>
                        <a:lnTo>
                          <a:pt x="43" y="30"/>
                        </a:lnTo>
                        <a:lnTo>
                          <a:pt x="47" y="25"/>
                        </a:lnTo>
                        <a:lnTo>
                          <a:pt x="47" y="0"/>
                        </a:lnTo>
                        <a:lnTo>
                          <a:pt x="41" y="0"/>
                        </a:lnTo>
                        <a:lnTo>
                          <a:pt x="33" y="1"/>
                        </a:lnTo>
                        <a:lnTo>
                          <a:pt x="26" y="3"/>
                        </a:lnTo>
                        <a:lnTo>
                          <a:pt x="20" y="6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3" name="Freeform 287"/>
                  <p:cNvSpPr>
                    <a:spLocks/>
                  </p:cNvSpPr>
                  <p:nvPr/>
                </p:nvSpPr>
                <p:spPr bwMode="auto">
                  <a:xfrm>
                    <a:off x="5184" y="2465"/>
                    <a:ext cx="13" cy="10"/>
                  </a:xfrm>
                  <a:custGeom>
                    <a:avLst/>
                    <a:gdLst>
                      <a:gd name="T0" fmla="*/ 0 w 39"/>
                      <a:gd name="T1" fmla="*/ 0 h 31"/>
                      <a:gd name="T2" fmla="*/ 0 w 39"/>
                      <a:gd name="T3" fmla="*/ 0 h 31"/>
                      <a:gd name="T4" fmla="*/ 0 w 39"/>
                      <a:gd name="T5" fmla="*/ 0 h 31"/>
                      <a:gd name="T6" fmla="*/ 0 w 39"/>
                      <a:gd name="T7" fmla="*/ 0 h 31"/>
                      <a:gd name="T8" fmla="*/ 0 w 39"/>
                      <a:gd name="T9" fmla="*/ 0 h 31"/>
                      <a:gd name="T10" fmla="*/ 0 w 39"/>
                      <a:gd name="T11" fmla="*/ 0 h 31"/>
                      <a:gd name="T12" fmla="*/ 0 w 39"/>
                      <a:gd name="T13" fmla="*/ 0 h 31"/>
                      <a:gd name="T14" fmla="*/ 0 w 39"/>
                      <a:gd name="T15" fmla="*/ 0 h 31"/>
                      <a:gd name="T16" fmla="*/ 0 w 39"/>
                      <a:gd name="T17" fmla="*/ 0 h 31"/>
                      <a:gd name="T18" fmla="*/ 0 w 39"/>
                      <a:gd name="T19" fmla="*/ 0 h 31"/>
                      <a:gd name="T20" fmla="*/ 0 w 39"/>
                      <a:gd name="T21" fmla="*/ 0 h 31"/>
                      <a:gd name="T22" fmla="*/ 0 w 39"/>
                      <a:gd name="T23" fmla="*/ 0 h 31"/>
                      <a:gd name="T24" fmla="*/ 0 w 39"/>
                      <a:gd name="T25" fmla="*/ 0 h 31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39"/>
                      <a:gd name="T40" fmla="*/ 0 h 31"/>
                      <a:gd name="T41" fmla="*/ 39 w 39"/>
                      <a:gd name="T42" fmla="*/ 31 h 31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39" h="31">
                        <a:moveTo>
                          <a:pt x="0" y="0"/>
                        </a:moveTo>
                        <a:lnTo>
                          <a:pt x="3" y="8"/>
                        </a:lnTo>
                        <a:lnTo>
                          <a:pt x="6" y="13"/>
                        </a:lnTo>
                        <a:lnTo>
                          <a:pt x="12" y="19"/>
                        </a:lnTo>
                        <a:lnTo>
                          <a:pt x="17" y="23"/>
                        </a:lnTo>
                        <a:lnTo>
                          <a:pt x="23" y="26"/>
                        </a:lnTo>
                        <a:lnTo>
                          <a:pt x="28" y="29"/>
                        </a:lnTo>
                        <a:lnTo>
                          <a:pt x="34" y="31"/>
                        </a:lnTo>
                        <a:lnTo>
                          <a:pt x="39" y="31"/>
                        </a:lnTo>
                        <a:lnTo>
                          <a:pt x="33" y="22"/>
                        </a:lnTo>
                        <a:lnTo>
                          <a:pt x="25" y="14"/>
                        </a:lnTo>
                        <a:lnTo>
                          <a:pt x="16" y="7"/>
                        </a:lnTo>
                        <a:lnTo>
                          <a:pt x="6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4" name="Freeform 288"/>
                  <p:cNvSpPr>
                    <a:spLocks/>
                  </p:cNvSpPr>
                  <p:nvPr/>
                </p:nvSpPr>
                <p:spPr bwMode="auto">
                  <a:xfrm>
                    <a:off x="5172" y="2410"/>
                    <a:ext cx="10" cy="6"/>
                  </a:xfrm>
                  <a:custGeom>
                    <a:avLst/>
                    <a:gdLst>
                      <a:gd name="T0" fmla="*/ 0 w 34"/>
                      <a:gd name="T1" fmla="*/ 0 h 19"/>
                      <a:gd name="T2" fmla="*/ 0 w 34"/>
                      <a:gd name="T3" fmla="*/ 0 h 19"/>
                      <a:gd name="T4" fmla="*/ 0 w 34"/>
                      <a:gd name="T5" fmla="*/ 0 h 19"/>
                      <a:gd name="T6" fmla="*/ 0 w 34"/>
                      <a:gd name="T7" fmla="*/ 0 h 19"/>
                      <a:gd name="T8" fmla="*/ 0 w 34"/>
                      <a:gd name="T9" fmla="*/ 0 h 19"/>
                      <a:gd name="T10" fmla="*/ 0 w 34"/>
                      <a:gd name="T11" fmla="*/ 0 h 19"/>
                      <a:gd name="T12" fmla="*/ 0 w 34"/>
                      <a:gd name="T13" fmla="*/ 0 h 1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34"/>
                      <a:gd name="T22" fmla="*/ 0 h 19"/>
                      <a:gd name="T23" fmla="*/ 34 w 34"/>
                      <a:gd name="T24" fmla="*/ 19 h 19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34" h="19">
                        <a:moveTo>
                          <a:pt x="0" y="0"/>
                        </a:moveTo>
                        <a:lnTo>
                          <a:pt x="34" y="19"/>
                        </a:lnTo>
                        <a:lnTo>
                          <a:pt x="34" y="0"/>
                        </a:lnTo>
                        <a:lnTo>
                          <a:pt x="24" y="0"/>
                        </a:lnTo>
                        <a:lnTo>
                          <a:pt x="14" y="0"/>
                        </a:lnTo>
                        <a:lnTo>
                          <a:pt x="7" y="0"/>
                        </a:lnTo>
                        <a:lnTo>
                          <a:pt x="0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5" name="Freeform 289"/>
                  <p:cNvSpPr>
                    <a:spLocks/>
                  </p:cNvSpPr>
                  <p:nvPr/>
                </p:nvSpPr>
                <p:spPr bwMode="auto">
                  <a:xfrm>
                    <a:off x="5180" y="2471"/>
                    <a:ext cx="6" cy="4"/>
                  </a:xfrm>
                  <a:custGeom>
                    <a:avLst/>
                    <a:gdLst>
                      <a:gd name="T0" fmla="*/ 0 w 19"/>
                      <a:gd name="T1" fmla="*/ 0 h 12"/>
                      <a:gd name="T2" fmla="*/ 0 w 19"/>
                      <a:gd name="T3" fmla="*/ 0 h 12"/>
                      <a:gd name="T4" fmla="*/ 0 w 19"/>
                      <a:gd name="T5" fmla="*/ 0 h 12"/>
                      <a:gd name="T6" fmla="*/ 0 w 19"/>
                      <a:gd name="T7" fmla="*/ 0 h 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9"/>
                      <a:gd name="T13" fmla="*/ 0 h 12"/>
                      <a:gd name="T14" fmla="*/ 19 w 19"/>
                      <a:gd name="T15" fmla="*/ 12 h 1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9" h="12">
                        <a:moveTo>
                          <a:pt x="0" y="0"/>
                        </a:moveTo>
                        <a:lnTo>
                          <a:pt x="19" y="12"/>
                        </a:lnTo>
                        <a:lnTo>
                          <a:pt x="13" y="6"/>
                        </a:lnTo>
                        <a:lnTo>
                          <a:pt x="6" y="6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6" name="Freeform 290"/>
                  <p:cNvSpPr>
                    <a:spLocks/>
                  </p:cNvSpPr>
                  <p:nvPr/>
                </p:nvSpPr>
                <p:spPr bwMode="auto">
                  <a:xfrm>
                    <a:off x="5062" y="2447"/>
                    <a:ext cx="42" cy="55"/>
                  </a:xfrm>
                  <a:custGeom>
                    <a:avLst/>
                    <a:gdLst>
                      <a:gd name="T0" fmla="*/ 0 w 126"/>
                      <a:gd name="T1" fmla="*/ 0 h 166"/>
                      <a:gd name="T2" fmla="*/ 0 w 126"/>
                      <a:gd name="T3" fmla="*/ 0 h 166"/>
                      <a:gd name="T4" fmla="*/ 0 w 126"/>
                      <a:gd name="T5" fmla="*/ 0 h 166"/>
                      <a:gd name="T6" fmla="*/ 0 w 126"/>
                      <a:gd name="T7" fmla="*/ 0 h 166"/>
                      <a:gd name="T8" fmla="*/ 0 w 126"/>
                      <a:gd name="T9" fmla="*/ 0 h 166"/>
                      <a:gd name="T10" fmla="*/ 0 w 126"/>
                      <a:gd name="T11" fmla="*/ 0 h 166"/>
                      <a:gd name="T12" fmla="*/ 0 w 126"/>
                      <a:gd name="T13" fmla="*/ 0 h 166"/>
                      <a:gd name="T14" fmla="*/ 0 w 126"/>
                      <a:gd name="T15" fmla="*/ 0 h 166"/>
                      <a:gd name="T16" fmla="*/ 0 w 126"/>
                      <a:gd name="T17" fmla="*/ 0 h 166"/>
                      <a:gd name="T18" fmla="*/ 0 w 126"/>
                      <a:gd name="T19" fmla="*/ 0 h 166"/>
                      <a:gd name="T20" fmla="*/ 0 w 126"/>
                      <a:gd name="T21" fmla="*/ 0 h 166"/>
                      <a:gd name="T22" fmla="*/ 0 w 126"/>
                      <a:gd name="T23" fmla="*/ 0 h 166"/>
                      <a:gd name="T24" fmla="*/ 0 w 126"/>
                      <a:gd name="T25" fmla="*/ 0 h 166"/>
                      <a:gd name="T26" fmla="*/ 0 w 126"/>
                      <a:gd name="T27" fmla="*/ 0 h 166"/>
                      <a:gd name="T28" fmla="*/ 0 w 126"/>
                      <a:gd name="T29" fmla="*/ 0 h 166"/>
                      <a:gd name="T30" fmla="*/ 0 w 126"/>
                      <a:gd name="T31" fmla="*/ 0 h 166"/>
                      <a:gd name="T32" fmla="*/ 0 w 126"/>
                      <a:gd name="T33" fmla="*/ 0 h 166"/>
                      <a:gd name="T34" fmla="*/ 0 w 126"/>
                      <a:gd name="T35" fmla="*/ 0 h 166"/>
                      <a:gd name="T36" fmla="*/ 0 w 126"/>
                      <a:gd name="T37" fmla="*/ 0 h 166"/>
                      <a:gd name="T38" fmla="*/ 0 w 126"/>
                      <a:gd name="T39" fmla="*/ 0 h 166"/>
                      <a:gd name="T40" fmla="*/ 0 w 126"/>
                      <a:gd name="T41" fmla="*/ 0 h 166"/>
                      <a:gd name="T42" fmla="*/ 0 w 126"/>
                      <a:gd name="T43" fmla="*/ 0 h 166"/>
                      <a:gd name="T44" fmla="*/ 0 w 126"/>
                      <a:gd name="T45" fmla="*/ 0 h 166"/>
                      <a:gd name="T46" fmla="*/ 0 w 126"/>
                      <a:gd name="T47" fmla="*/ 0 h 166"/>
                      <a:gd name="T48" fmla="*/ 0 w 126"/>
                      <a:gd name="T49" fmla="*/ 0 h 166"/>
                      <a:gd name="T50" fmla="*/ 0 w 126"/>
                      <a:gd name="T51" fmla="*/ 0 h 166"/>
                      <a:gd name="T52" fmla="*/ 0 w 126"/>
                      <a:gd name="T53" fmla="*/ 0 h 166"/>
                      <a:gd name="T54" fmla="*/ 0 w 126"/>
                      <a:gd name="T55" fmla="*/ 0 h 166"/>
                      <a:gd name="T56" fmla="*/ 0 w 126"/>
                      <a:gd name="T57" fmla="*/ 0 h 166"/>
                      <a:gd name="T58" fmla="*/ 0 w 126"/>
                      <a:gd name="T59" fmla="*/ 0 h 166"/>
                      <a:gd name="T60" fmla="*/ 0 w 126"/>
                      <a:gd name="T61" fmla="*/ 0 h 166"/>
                      <a:gd name="T62" fmla="*/ 0 w 126"/>
                      <a:gd name="T63" fmla="*/ 0 h 166"/>
                      <a:gd name="T64" fmla="*/ 0 w 126"/>
                      <a:gd name="T65" fmla="*/ 0 h 166"/>
                      <a:gd name="T66" fmla="*/ 0 w 126"/>
                      <a:gd name="T67" fmla="*/ 0 h 166"/>
                      <a:gd name="T68" fmla="*/ 0 w 126"/>
                      <a:gd name="T69" fmla="*/ 0 h 166"/>
                      <a:gd name="T70" fmla="*/ 0 w 126"/>
                      <a:gd name="T71" fmla="*/ 0 h 166"/>
                      <a:gd name="T72" fmla="*/ 0 w 126"/>
                      <a:gd name="T73" fmla="*/ 0 h 166"/>
                      <a:gd name="T74" fmla="*/ 0 w 126"/>
                      <a:gd name="T75" fmla="*/ 0 h 166"/>
                      <a:gd name="T76" fmla="*/ 0 w 126"/>
                      <a:gd name="T77" fmla="*/ 0 h 166"/>
                      <a:gd name="T78" fmla="*/ 0 w 126"/>
                      <a:gd name="T79" fmla="*/ 0 h 166"/>
                      <a:gd name="T80" fmla="*/ 0 w 126"/>
                      <a:gd name="T81" fmla="*/ 0 h 16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126"/>
                      <a:gd name="T124" fmla="*/ 0 h 166"/>
                      <a:gd name="T125" fmla="*/ 126 w 126"/>
                      <a:gd name="T126" fmla="*/ 166 h 16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126" h="166">
                        <a:moveTo>
                          <a:pt x="113" y="0"/>
                        </a:moveTo>
                        <a:lnTo>
                          <a:pt x="117" y="5"/>
                        </a:lnTo>
                        <a:lnTo>
                          <a:pt x="121" y="10"/>
                        </a:lnTo>
                        <a:lnTo>
                          <a:pt x="124" y="13"/>
                        </a:lnTo>
                        <a:lnTo>
                          <a:pt x="125" y="17"/>
                        </a:lnTo>
                        <a:lnTo>
                          <a:pt x="126" y="20"/>
                        </a:lnTo>
                        <a:lnTo>
                          <a:pt x="126" y="25"/>
                        </a:lnTo>
                        <a:lnTo>
                          <a:pt x="123" y="32"/>
                        </a:lnTo>
                        <a:lnTo>
                          <a:pt x="118" y="41"/>
                        </a:lnTo>
                        <a:lnTo>
                          <a:pt x="113" y="50"/>
                        </a:lnTo>
                        <a:lnTo>
                          <a:pt x="106" y="61"/>
                        </a:lnTo>
                        <a:lnTo>
                          <a:pt x="91" y="83"/>
                        </a:lnTo>
                        <a:lnTo>
                          <a:pt x="72" y="104"/>
                        </a:lnTo>
                        <a:lnTo>
                          <a:pt x="53" y="126"/>
                        </a:lnTo>
                        <a:lnTo>
                          <a:pt x="34" y="144"/>
                        </a:lnTo>
                        <a:lnTo>
                          <a:pt x="25" y="152"/>
                        </a:lnTo>
                        <a:lnTo>
                          <a:pt x="16" y="158"/>
                        </a:lnTo>
                        <a:lnTo>
                          <a:pt x="7" y="163"/>
                        </a:lnTo>
                        <a:lnTo>
                          <a:pt x="0" y="166"/>
                        </a:lnTo>
                        <a:lnTo>
                          <a:pt x="0" y="160"/>
                        </a:lnTo>
                        <a:lnTo>
                          <a:pt x="0" y="153"/>
                        </a:lnTo>
                        <a:lnTo>
                          <a:pt x="0" y="145"/>
                        </a:lnTo>
                        <a:lnTo>
                          <a:pt x="0" y="136"/>
                        </a:lnTo>
                        <a:lnTo>
                          <a:pt x="3" y="131"/>
                        </a:lnTo>
                        <a:lnTo>
                          <a:pt x="6" y="128"/>
                        </a:lnTo>
                        <a:lnTo>
                          <a:pt x="12" y="124"/>
                        </a:lnTo>
                        <a:lnTo>
                          <a:pt x="16" y="121"/>
                        </a:lnTo>
                        <a:lnTo>
                          <a:pt x="26" y="116"/>
                        </a:lnTo>
                        <a:lnTo>
                          <a:pt x="33" y="110"/>
                        </a:lnTo>
                        <a:lnTo>
                          <a:pt x="40" y="104"/>
                        </a:lnTo>
                        <a:lnTo>
                          <a:pt x="48" y="96"/>
                        </a:lnTo>
                        <a:lnTo>
                          <a:pt x="53" y="89"/>
                        </a:lnTo>
                        <a:lnTo>
                          <a:pt x="58" y="82"/>
                        </a:lnTo>
                        <a:lnTo>
                          <a:pt x="67" y="66"/>
                        </a:lnTo>
                        <a:lnTo>
                          <a:pt x="72" y="50"/>
                        </a:lnTo>
                        <a:lnTo>
                          <a:pt x="79" y="36"/>
                        </a:lnTo>
                        <a:lnTo>
                          <a:pt x="87" y="23"/>
                        </a:lnTo>
                        <a:lnTo>
                          <a:pt x="92" y="16"/>
                        </a:lnTo>
                        <a:lnTo>
                          <a:pt x="97" y="11"/>
                        </a:lnTo>
                        <a:lnTo>
                          <a:pt x="104" y="5"/>
                        </a:lnTo>
                        <a:lnTo>
                          <a:pt x="113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7" name="Freeform 291"/>
                  <p:cNvSpPr>
                    <a:spLocks/>
                  </p:cNvSpPr>
                  <p:nvPr/>
                </p:nvSpPr>
                <p:spPr bwMode="auto">
                  <a:xfrm>
                    <a:off x="5154" y="2465"/>
                    <a:ext cx="85" cy="86"/>
                  </a:xfrm>
                  <a:custGeom>
                    <a:avLst/>
                    <a:gdLst>
                      <a:gd name="T0" fmla="*/ 0 w 259"/>
                      <a:gd name="T1" fmla="*/ 0 h 259"/>
                      <a:gd name="T2" fmla="*/ 0 w 259"/>
                      <a:gd name="T3" fmla="*/ 0 h 259"/>
                      <a:gd name="T4" fmla="*/ 0 w 259"/>
                      <a:gd name="T5" fmla="*/ 0 h 259"/>
                      <a:gd name="T6" fmla="*/ 0 w 259"/>
                      <a:gd name="T7" fmla="*/ 0 h 259"/>
                      <a:gd name="T8" fmla="*/ 0 w 259"/>
                      <a:gd name="T9" fmla="*/ 0 h 259"/>
                      <a:gd name="T10" fmla="*/ 0 w 259"/>
                      <a:gd name="T11" fmla="*/ 0 h 259"/>
                      <a:gd name="T12" fmla="*/ 0 w 259"/>
                      <a:gd name="T13" fmla="*/ 0 h 259"/>
                      <a:gd name="T14" fmla="*/ 0 w 259"/>
                      <a:gd name="T15" fmla="*/ 0 h 259"/>
                      <a:gd name="T16" fmla="*/ 0 w 259"/>
                      <a:gd name="T17" fmla="*/ 0 h 259"/>
                      <a:gd name="T18" fmla="*/ 0 w 259"/>
                      <a:gd name="T19" fmla="*/ 0 h 259"/>
                      <a:gd name="T20" fmla="*/ 0 w 259"/>
                      <a:gd name="T21" fmla="*/ 0 h 259"/>
                      <a:gd name="T22" fmla="*/ 0 w 259"/>
                      <a:gd name="T23" fmla="*/ 0 h 259"/>
                      <a:gd name="T24" fmla="*/ 0 w 259"/>
                      <a:gd name="T25" fmla="*/ 0 h 259"/>
                      <a:gd name="T26" fmla="*/ 0 w 259"/>
                      <a:gd name="T27" fmla="*/ 0 h 259"/>
                      <a:gd name="T28" fmla="*/ 0 w 259"/>
                      <a:gd name="T29" fmla="*/ 0 h 259"/>
                      <a:gd name="T30" fmla="*/ 0 w 259"/>
                      <a:gd name="T31" fmla="*/ 0 h 259"/>
                      <a:gd name="T32" fmla="*/ 0 w 259"/>
                      <a:gd name="T33" fmla="*/ 0 h 259"/>
                      <a:gd name="T34" fmla="*/ 0 w 259"/>
                      <a:gd name="T35" fmla="*/ 0 h 259"/>
                      <a:gd name="T36" fmla="*/ 0 w 259"/>
                      <a:gd name="T37" fmla="*/ 0 h 259"/>
                      <a:gd name="T38" fmla="*/ 0 w 259"/>
                      <a:gd name="T39" fmla="*/ 0 h 259"/>
                      <a:gd name="T40" fmla="*/ 0 w 259"/>
                      <a:gd name="T41" fmla="*/ 0 h 259"/>
                      <a:gd name="T42" fmla="*/ 0 w 259"/>
                      <a:gd name="T43" fmla="*/ 0 h 259"/>
                      <a:gd name="T44" fmla="*/ 0 w 259"/>
                      <a:gd name="T45" fmla="*/ 0 h 259"/>
                      <a:gd name="T46" fmla="*/ 0 w 259"/>
                      <a:gd name="T47" fmla="*/ 0 h 259"/>
                      <a:gd name="T48" fmla="*/ 0 w 259"/>
                      <a:gd name="T49" fmla="*/ 0 h 259"/>
                      <a:gd name="T50" fmla="*/ 0 w 259"/>
                      <a:gd name="T51" fmla="*/ 0 h 259"/>
                      <a:gd name="T52" fmla="*/ 0 w 259"/>
                      <a:gd name="T53" fmla="*/ 0 h 259"/>
                      <a:gd name="T54" fmla="*/ 0 w 259"/>
                      <a:gd name="T55" fmla="*/ 0 h 259"/>
                      <a:gd name="T56" fmla="*/ 0 w 259"/>
                      <a:gd name="T57" fmla="*/ 0 h 259"/>
                      <a:gd name="T58" fmla="*/ 0 w 259"/>
                      <a:gd name="T59" fmla="*/ 0 h 259"/>
                      <a:gd name="T60" fmla="*/ 0 w 259"/>
                      <a:gd name="T61" fmla="*/ 0 h 259"/>
                      <a:gd name="T62" fmla="*/ 0 w 259"/>
                      <a:gd name="T63" fmla="*/ 0 h 259"/>
                      <a:gd name="T64" fmla="*/ 0 w 259"/>
                      <a:gd name="T65" fmla="*/ 0 h 259"/>
                      <a:gd name="T66" fmla="*/ 0 w 259"/>
                      <a:gd name="T67" fmla="*/ 0 h 259"/>
                      <a:gd name="T68" fmla="*/ 0 w 259"/>
                      <a:gd name="T69" fmla="*/ 0 h 259"/>
                      <a:gd name="T70" fmla="*/ 0 w 259"/>
                      <a:gd name="T71" fmla="*/ 0 h 259"/>
                      <a:gd name="T72" fmla="*/ 0 w 259"/>
                      <a:gd name="T73" fmla="*/ 0 h 259"/>
                      <a:gd name="T74" fmla="*/ 0 w 259"/>
                      <a:gd name="T75" fmla="*/ 0 h 259"/>
                      <a:gd name="T76" fmla="*/ 0 w 259"/>
                      <a:gd name="T77" fmla="*/ 0 h 259"/>
                      <a:gd name="T78" fmla="*/ 0 w 259"/>
                      <a:gd name="T79" fmla="*/ 0 h 259"/>
                      <a:gd name="T80" fmla="*/ 0 w 259"/>
                      <a:gd name="T81" fmla="*/ 0 h 259"/>
                      <a:gd name="T82" fmla="*/ 0 w 259"/>
                      <a:gd name="T83" fmla="*/ 0 h 259"/>
                      <a:gd name="T84" fmla="*/ 0 w 259"/>
                      <a:gd name="T85" fmla="*/ 0 h 259"/>
                      <a:gd name="T86" fmla="*/ 0 w 259"/>
                      <a:gd name="T87" fmla="*/ 0 h 259"/>
                      <a:gd name="T88" fmla="*/ 0 w 259"/>
                      <a:gd name="T89" fmla="*/ 0 h 259"/>
                      <a:gd name="T90" fmla="*/ 0 w 259"/>
                      <a:gd name="T91" fmla="*/ 0 h 259"/>
                      <a:gd name="T92" fmla="*/ 0 w 259"/>
                      <a:gd name="T93" fmla="*/ 0 h 259"/>
                      <a:gd name="T94" fmla="*/ 0 w 259"/>
                      <a:gd name="T95" fmla="*/ 0 h 259"/>
                      <a:gd name="T96" fmla="*/ 0 w 259"/>
                      <a:gd name="T97" fmla="*/ 0 h 259"/>
                      <a:gd name="T98" fmla="*/ 0 w 259"/>
                      <a:gd name="T99" fmla="*/ 0 h 259"/>
                      <a:gd name="T100" fmla="*/ 0 w 259"/>
                      <a:gd name="T101" fmla="*/ 0 h 259"/>
                      <a:gd name="T102" fmla="*/ 0 w 259"/>
                      <a:gd name="T103" fmla="*/ 0 h 259"/>
                      <a:gd name="T104" fmla="*/ 0 w 259"/>
                      <a:gd name="T105" fmla="*/ 0 h 25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259"/>
                      <a:gd name="T160" fmla="*/ 0 h 259"/>
                      <a:gd name="T161" fmla="*/ 259 w 259"/>
                      <a:gd name="T162" fmla="*/ 259 h 25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259" h="259">
                        <a:moveTo>
                          <a:pt x="13" y="192"/>
                        </a:moveTo>
                        <a:lnTo>
                          <a:pt x="8" y="182"/>
                        </a:lnTo>
                        <a:lnTo>
                          <a:pt x="4" y="173"/>
                        </a:lnTo>
                        <a:lnTo>
                          <a:pt x="1" y="163"/>
                        </a:lnTo>
                        <a:lnTo>
                          <a:pt x="0" y="154"/>
                        </a:lnTo>
                        <a:lnTo>
                          <a:pt x="0" y="142"/>
                        </a:lnTo>
                        <a:lnTo>
                          <a:pt x="0" y="130"/>
                        </a:lnTo>
                        <a:lnTo>
                          <a:pt x="6" y="130"/>
                        </a:lnTo>
                        <a:lnTo>
                          <a:pt x="13" y="128"/>
                        </a:lnTo>
                        <a:lnTo>
                          <a:pt x="19" y="126"/>
                        </a:lnTo>
                        <a:lnTo>
                          <a:pt x="24" y="123"/>
                        </a:lnTo>
                        <a:lnTo>
                          <a:pt x="34" y="117"/>
                        </a:lnTo>
                        <a:lnTo>
                          <a:pt x="41" y="108"/>
                        </a:lnTo>
                        <a:lnTo>
                          <a:pt x="48" y="100"/>
                        </a:lnTo>
                        <a:lnTo>
                          <a:pt x="56" y="93"/>
                        </a:lnTo>
                        <a:lnTo>
                          <a:pt x="60" y="91"/>
                        </a:lnTo>
                        <a:lnTo>
                          <a:pt x="63" y="89"/>
                        </a:lnTo>
                        <a:lnTo>
                          <a:pt x="68" y="87"/>
                        </a:lnTo>
                        <a:lnTo>
                          <a:pt x="73" y="87"/>
                        </a:lnTo>
                        <a:lnTo>
                          <a:pt x="83" y="87"/>
                        </a:lnTo>
                        <a:lnTo>
                          <a:pt x="93" y="87"/>
                        </a:lnTo>
                        <a:lnTo>
                          <a:pt x="94" y="93"/>
                        </a:lnTo>
                        <a:lnTo>
                          <a:pt x="97" y="101"/>
                        </a:lnTo>
                        <a:lnTo>
                          <a:pt x="101" y="105"/>
                        </a:lnTo>
                        <a:lnTo>
                          <a:pt x="104" y="108"/>
                        </a:lnTo>
                        <a:lnTo>
                          <a:pt x="108" y="110"/>
                        </a:lnTo>
                        <a:lnTo>
                          <a:pt x="113" y="111"/>
                        </a:lnTo>
                        <a:lnTo>
                          <a:pt x="120" y="110"/>
                        </a:lnTo>
                        <a:lnTo>
                          <a:pt x="127" y="108"/>
                        </a:lnTo>
                        <a:lnTo>
                          <a:pt x="135" y="104"/>
                        </a:lnTo>
                        <a:lnTo>
                          <a:pt x="141" y="99"/>
                        </a:lnTo>
                        <a:lnTo>
                          <a:pt x="148" y="93"/>
                        </a:lnTo>
                        <a:lnTo>
                          <a:pt x="153" y="86"/>
                        </a:lnTo>
                        <a:lnTo>
                          <a:pt x="160" y="78"/>
                        </a:lnTo>
                        <a:lnTo>
                          <a:pt x="165" y="70"/>
                        </a:lnTo>
                        <a:lnTo>
                          <a:pt x="174" y="51"/>
                        </a:lnTo>
                        <a:lnTo>
                          <a:pt x="183" y="33"/>
                        </a:lnTo>
                        <a:lnTo>
                          <a:pt x="188" y="16"/>
                        </a:lnTo>
                        <a:lnTo>
                          <a:pt x="193" y="0"/>
                        </a:lnTo>
                        <a:lnTo>
                          <a:pt x="195" y="4"/>
                        </a:lnTo>
                        <a:lnTo>
                          <a:pt x="198" y="9"/>
                        </a:lnTo>
                        <a:lnTo>
                          <a:pt x="202" y="12"/>
                        </a:lnTo>
                        <a:lnTo>
                          <a:pt x="206" y="15"/>
                        </a:lnTo>
                        <a:lnTo>
                          <a:pt x="213" y="18"/>
                        </a:lnTo>
                        <a:lnTo>
                          <a:pt x="219" y="19"/>
                        </a:lnTo>
                        <a:lnTo>
                          <a:pt x="219" y="32"/>
                        </a:lnTo>
                        <a:lnTo>
                          <a:pt x="219" y="44"/>
                        </a:lnTo>
                        <a:lnTo>
                          <a:pt x="219" y="52"/>
                        </a:lnTo>
                        <a:lnTo>
                          <a:pt x="219" y="55"/>
                        </a:lnTo>
                        <a:lnTo>
                          <a:pt x="227" y="61"/>
                        </a:lnTo>
                        <a:lnTo>
                          <a:pt x="231" y="66"/>
                        </a:lnTo>
                        <a:lnTo>
                          <a:pt x="234" y="70"/>
                        </a:lnTo>
                        <a:lnTo>
                          <a:pt x="239" y="75"/>
                        </a:lnTo>
                        <a:lnTo>
                          <a:pt x="234" y="88"/>
                        </a:lnTo>
                        <a:lnTo>
                          <a:pt x="233" y="100"/>
                        </a:lnTo>
                        <a:lnTo>
                          <a:pt x="234" y="104"/>
                        </a:lnTo>
                        <a:lnTo>
                          <a:pt x="234" y="108"/>
                        </a:lnTo>
                        <a:lnTo>
                          <a:pt x="237" y="110"/>
                        </a:lnTo>
                        <a:lnTo>
                          <a:pt x="239" y="111"/>
                        </a:lnTo>
                        <a:lnTo>
                          <a:pt x="243" y="121"/>
                        </a:lnTo>
                        <a:lnTo>
                          <a:pt x="247" y="129"/>
                        </a:lnTo>
                        <a:lnTo>
                          <a:pt x="249" y="137"/>
                        </a:lnTo>
                        <a:lnTo>
                          <a:pt x="251" y="145"/>
                        </a:lnTo>
                        <a:lnTo>
                          <a:pt x="254" y="161"/>
                        </a:lnTo>
                        <a:lnTo>
                          <a:pt x="259" y="179"/>
                        </a:lnTo>
                        <a:lnTo>
                          <a:pt x="245" y="235"/>
                        </a:lnTo>
                        <a:lnTo>
                          <a:pt x="241" y="230"/>
                        </a:lnTo>
                        <a:lnTo>
                          <a:pt x="239" y="222"/>
                        </a:lnTo>
                        <a:lnTo>
                          <a:pt x="238" y="215"/>
                        </a:lnTo>
                        <a:lnTo>
                          <a:pt x="237" y="208"/>
                        </a:lnTo>
                        <a:lnTo>
                          <a:pt x="238" y="196"/>
                        </a:lnTo>
                        <a:lnTo>
                          <a:pt x="239" y="192"/>
                        </a:lnTo>
                        <a:lnTo>
                          <a:pt x="231" y="191"/>
                        </a:lnTo>
                        <a:lnTo>
                          <a:pt x="222" y="188"/>
                        </a:lnTo>
                        <a:lnTo>
                          <a:pt x="213" y="184"/>
                        </a:lnTo>
                        <a:lnTo>
                          <a:pt x="206" y="179"/>
                        </a:lnTo>
                        <a:lnTo>
                          <a:pt x="199" y="189"/>
                        </a:lnTo>
                        <a:lnTo>
                          <a:pt x="194" y="199"/>
                        </a:lnTo>
                        <a:lnTo>
                          <a:pt x="191" y="209"/>
                        </a:lnTo>
                        <a:lnTo>
                          <a:pt x="188" y="219"/>
                        </a:lnTo>
                        <a:lnTo>
                          <a:pt x="186" y="240"/>
                        </a:lnTo>
                        <a:lnTo>
                          <a:pt x="185" y="259"/>
                        </a:lnTo>
                        <a:lnTo>
                          <a:pt x="132" y="259"/>
                        </a:lnTo>
                        <a:lnTo>
                          <a:pt x="124" y="242"/>
                        </a:lnTo>
                        <a:lnTo>
                          <a:pt x="115" y="226"/>
                        </a:lnTo>
                        <a:lnTo>
                          <a:pt x="110" y="220"/>
                        </a:lnTo>
                        <a:lnTo>
                          <a:pt x="105" y="214"/>
                        </a:lnTo>
                        <a:lnTo>
                          <a:pt x="99" y="209"/>
                        </a:lnTo>
                        <a:lnTo>
                          <a:pt x="93" y="204"/>
                        </a:lnTo>
                        <a:lnTo>
                          <a:pt x="97" y="196"/>
                        </a:lnTo>
                        <a:lnTo>
                          <a:pt x="102" y="190"/>
                        </a:lnTo>
                        <a:lnTo>
                          <a:pt x="105" y="186"/>
                        </a:lnTo>
                        <a:lnTo>
                          <a:pt x="108" y="183"/>
                        </a:lnTo>
                        <a:lnTo>
                          <a:pt x="112" y="180"/>
                        </a:lnTo>
                        <a:lnTo>
                          <a:pt x="114" y="177"/>
                        </a:lnTo>
                        <a:lnTo>
                          <a:pt x="117" y="173"/>
                        </a:lnTo>
                        <a:lnTo>
                          <a:pt x="119" y="166"/>
                        </a:lnTo>
                        <a:lnTo>
                          <a:pt x="93" y="154"/>
                        </a:lnTo>
                        <a:lnTo>
                          <a:pt x="32" y="154"/>
                        </a:lnTo>
                        <a:lnTo>
                          <a:pt x="28" y="155"/>
                        </a:lnTo>
                        <a:lnTo>
                          <a:pt x="24" y="158"/>
                        </a:lnTo>
                        <a:lnTo>
                          <a:pt x="20" y="163"/>
                        </a:lnTo>
                        <a:lnTo>
                          <a:pt x="18" y="168"/>
                        </a:lnTo>
                        <a:lnTo>
                          <a:pt x="16" y="175"/>
                        </a:lnTo>
                        <a:lnTo>
                          <a:pt x="14" y="181"/>
                        </a:lnTo>
                        <a:lnTo>
                          <a:pt x="13" y="187"/>
                        </a:lnTo>
                        <a:lnTo>
                          <a:pt x="13" y="192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8" name="Freeform 292"/>
                  <p:cNvSpPr>
                    <a:spLocks/>
                  </p:cNvSpPr>
                  <p:nvPr/>
                </p:nvSpPr>
                <p:spPr bwMode="auto">
                  <a:xfrm>
                    <a:off x="5104" y="2395"/>
                    <a:ext cx="23" cy="31"/>
                  </a:xfrm>
                  <a:custGeom>
                    <a:avLst/>
                    <a:gdLst>
                      <a:gd name="T0" fmla="*/ 0 w 72"/>
                      <a:gd name="T1" fmla="*/ 0 h 92"/>
                      <a:gd name="T2" fmla="*/ 0 w 72"/>
                      <a:gd name="T3" fmla="*/ 0 h 92"/>
                      <a:gd name="T4" fmla="*/ 0 w 72"/>
                      <a:gd name="T5" fmla="*/ 0 h 92"/>
                      <a:gd name="T6" fmla="*/ 0 w 72"/>
                      <a:gd name="T7" fmla="*/ 0 h 92"/>
                      <a:gd name="T8" fmla="*/ 0 w 72"/>
                      <a:gd name="T9" fmla="*/ 0 h 92"/>
                      <a:gd name="T10" fmla="*/ 0 w 72"/>
                      <a:gd name="T11" fmla="*/ 0 h 92"/>
                      <a:gd name="T12" fmla="*/ 0 w 72"/>
                      <a:gd name="T13" fmla="*/ 0 h 92"/>
                      <a:gd name="T14" fmla="*/ 0 w 72"/>
                      <a:gd name="T15" fmla="*/ 0 h 92"/>
                      <a:gd name="T16" fmla="*/ 0 w 72"/>
                      <a:gd name="T17" fmla="*/ 0 h 92"/>
                      <a:gd name="T18" fmla="*/ 0 w 72"/>
                      <a:gd name="T19" fmla="*/ 0 h 92"/>
                      <a:gd name="T20" fmla="*/ 0 w 72"/>
                      <a:gd name="T21" fmla="*/ 0 h 92"/>
                      <a:gd name="T22" fmla="*/ 0 w 72"/>
                      <a:gd name="T23" fmla="*/ 0 h 92"/>
                      <a:gd name="T24" fmla="*/ 0 w 72"/>
                      <a:gd name="T25" fmla="*/ 0 h 92"/>
                      <a:gd name="T26" fmla="*/ 0 w 72"/>
                      <a:gd name="T27" fmla="*/ 0 h 92"/>
                      <a:gd name="T28" fmla="*/ 0 w 72"/>
                      <a:gd name="T29" fmla="*/ 0 h 92"/>
                      <a:gd name="T30" fmla="*/ 0 w 72"/>
                      <a:gd name="T31" fmla="*/ 0 h 92"/>
                      <a:gd name="T32" fmla="*/ 0 w 72"/>
                      <a:gd name="T33" fmla="*/ 0 h 92"/>
                      <a:gd name="T34" fmla="*/ 0 w 72"/>
                      <a:gd name="T35" fmla="*/ 0 h 92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72"/>
                      <a:gd name="T55" fmla="*/ 0 h 92"/>
                      <a:gd name="T56" fmla="*/ 72 w 72"/>
                      <a:gd name="T57" fmla="*/ 92 h 92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72" h="92">
                        <a:moveTo>
                          <a:pt x="72" y="43"/>
                        </a:moveTo>
                        <a:lnTo>
                          <a:pt x="72" y="92"/>
                        </a:lnTo>
                        <a:lnTo>
                          <a:pt x="65" y="86"/>
                        </a:lnTo>
                        <a:lnTo>
                          <a:pt x="58" y="81"/>
                        </a:lnTo>
                        <a:lnTo>
                          <a:pt x="51" y="75"/>
                        </a:lnTo>
                        <a:lnTo>
                          <a:pt x="46" y="69"/>
                        </a:lnTo>
                        <a:lnTo>
                          <a:pt x="38" y="58"/>
                        </a:lnTo>
                        <a:lnTo>
                          <a:pt x="32" y="46"/>
                        </a:lnTo>
                        <a:lnTo>
                          <a:pt x="25" y="34"/>
                        </a:lnTo>
                        <a:lnTo>
                          <a:pt x="19" y="23"/>
                        </a:lnTo>
                        <a:lnTo>
                          <a:pt x="11" y="12"/>
                        </a:lnTo>
                        <a:lnTo>
                          <a:pt x="0" y="0"/>
                        </a:lnTo>
                        <a:lnTo>
                          <a:pt x="25" y="12"/>
                        </a:lnTo>
                        <a:lnTo>
                          <a:pt x="44" y="21"/>
                        </a:lnTo>
                        <a:lnTo>
                          <a:pt x="51" y="26"/>
                        </a:lnTo>
                        <a:lnTo>
                          <a:pt x="58" y="31"/>
                        </a:lnTo>
                        <a:lnTo>
                          <a:pt x="66" y="36"/>
                        </a:lnTo>
                        <a:lnTo>
                          <a:pt x="72" y="43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9" name="Freeform 293"/>
                  <p:cNvSpPr>
                    <a:spLocks/>
                  </p:cNvSpPr>
                  <p:nvPr/>
                </p:nvSpPr>
                <p:spPr bwMode="auto">
                  <a:xfrm>
                    <a:off x="5143" y="2436"/>
                    <a:ext cx="16" cy="21"/>
                  </a:xfrm>
                  <a:custGeom>
                    <a:avLst/>
                    <a:gdLst>
                      <a:gd name="T0" fmla="*/ 0 w 46"/>
                      <a:gd name="T1" fmla="*/ 0 h 62"/>
                      <a:gd name="T2" fmla="*/ 0 w 46"/>
                      <a:gd name="T3" fmla="*/ 0 h 62"/>
                      <a:gd name="T4" fmla="*/ 0 w 46"/>
                      <a:gd name="T5" fmla="*/ 0 h 62"/>
                      <a:gd name="T6" fmla="*/ 0 w 46"/>
                      <a:gd name="T7" fmla="*/ 0 h 62"/>
                      <a:gd name="T8" fmla="*/ 0 w 46"/>
                      <a:gd name="T9" fmla="*/ 0 h 62"/>
                      <a:gd name="T10" fmla="*/ 0 w 46"/>
                      <a:gd name="T11" fmla="*/ 0 h 62"/>
                      <a:gd name="T12" fmla="*/ 0 w 46"/>
                      <a:gd name="T13" fmla="*/ 0 h 62"/>
                      <a:gd name="T14" fmla="*/ 0 w 46"/>
                      <a:gd name="T15" fmla="*/ 0 h 62"/>
                      <a:gd name="T16" fmla="*/ 0 w 46"/>
                      <a:gd name="T17" fmla="*/ 0 h 62"/>
                      <a:gd name="T18" fmla="*/ 0 w 46"/>
                      <a:gd name="T19" fmla="*/ 0 h 62"/>
                      <a:gd name="T20" fmla="*/ 0 w 46"/>
                      <a:gd name="T21" fmla="*/ 0 h 62"/>
                      <a:gd name="T22" fmla="*/ 0 w 46"/>
                      <a:gd name="T23" fmla="*/ 0 h 62"/>
                      <a:gd name="T24" fmla="*/ 0 w 46"/>
                      <a:gd name="T25" fmla="*/ 0 h 62"/>
                      <a:gd name="T26" fmla="*/ 0 w 46"/>
                      <a:gd name="T27" fmla="*/ 0 h 62"/>
                      <a:gd name="T28" fmla="*/ 0 w 46"/>
                      <a:gd name="T29" fmla="*/ 0 h 62"/>
                      <a:gd name="T30" fmla="*/ 0 w 46"/>
                      <a:gd name="T31" fmla="*/ 0 h 62"/>
                      <a:gd name="T32" fmla="*/ 0 w 46"/>
                      <a:gd name="T33" fmla="*/ 0 h 62"/>
                      <a:gd name="T34" fmla="*/ 0 w 46"/>
                      <a:gd name="T35" fmla="*/ 0 h 62"/>
                      <a:gd name="T36" fmla="*/ 0 w 46"/>
                      <a:gd name="T37" fmla="*/ 0 h 62"/>
                      <a:gd name="T38" fmla="*/ 0 w 46"/>
                      <a:gd name="T39" fmla="*/ 0 h 62"/>
                      <a:gd name="T40" fmla="*/ 0 w 46"/>
                      <a:gd name="T41" fmla="*/ 0 h 62"/>
                      <a:gd name="T42" fmla="*/ 0 w 46"/>
                      <a:gd name="T43" fmla="*/ 0 h 62"/>
                      <a:gd name="T44" fmla="*/ 0 w 46"/>
                      <a:gd name="T45" fmla="*/ 0 h 62"/>
                      <a:gd name="T46" fmla="*/ 0 w 46"/>
                      <a:gd name="T47" fmla="*/ 0 h 62"/>
                      <a:gd name="T48" fmla="*/ 0 w 46"/>
                      <a:gd name="T49" fmla="*/ 0 h 62"/>
                      <a:gd name="T50" fmla="*/ 0 w 46"/>
                      <a:gd name="T51" fmla="*/ 0 h 62"/>
                      <a:gd name="T52" fmla="*/ 0 w 46"/>
                      <a:gd name="T53" fmla="*/ 0 h 62"/>
                      <a:gd name="T54" fmla="*/ 0 w 46"/>
                      <a:gd name="T55" fmla="*/ 0 h 62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46"/>
                      <a:gd name="T85" fmla="*/ 0 h 62"/>
                      <a:gd name="T86" fmla="*/ 46 w 46"/>
                      <a:gd name="T87" fmla="*/ 62 h 62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46" h="62">
                        <a:moveTo>
                          <a:pt x="6" y="6"/>
                        </a:moveTo>
                        <a:lnTo>
                          <a:pt x="19" y="5"/>
                        </a:lnTo>
                        <a:lnTo>
                          <a:pt x="31" y="3"/>
                        </a:lnTo>
                        <a:lnTo>
                          <a:pt x="39" y="1"/>
                        </a:lnTo>
                        <a:lnTo>
                          <a:pt x="46" y="0"/>
                        </a:lnTo>
                        <a:lnTo>
                          <a:pt x="46" y="9"/>
                        </a:lnTo>
                        <a:lnTo>
                          <a:pt x="46" y="18"/>
                        </a:lnTo>
                        <a:lnTo>
                          <a:pt x="46" y="27"/>
                        </a:lnTo>
                        <a:lnTo>
                          <a:pt x="46" y="38"/>
                        </a:lnTo>
                        <a:lnTo>
                          <a:pt x="45" y="46"/>
                        </a:lnTo>
                        <a:lnTo>
                          <a:pt x="41" y="54"/>
                        </a:lnTo>
                        <a:lnTo>
                          <a:pt x="39" y="57"/>
                        </a:lnTo>
                        <a:lnTo>
                          <a:pt x="37" y="60"/>
                        </a:lnTo>
                        <a:lnTo>
                          <a:pt x="35" y="61"/>
                        </a:lnTo>
                        <a:lnTo>
                          <a:pt x="33" y="62"/>
                        </a:lnTo>
                        <a:lnTo>
                          <a:pt x="27" y="61"/>
                        </a:lnTo>
                        <a:lnTo>
                          <a:pt x="22" y="60"/>
                        </a:lnTo>
                        <a:lnTo>
                          <a:pt x="17" y="59"/>
                        </a:lnTo>
                        <a:lnTo>
                          <a:pt x="14" y="57"/>
                        </a:lnTo>
                        <a:lnTo>
                          <a:pt x="11" y="54"/>
                        </a:lnTo>
                        <a:lnTo>
                          <a:pt x="7" y="51"/>
                        </a:lnTo>
                        <a:lnTo>
                          <a:pt x="5" y="47"/>
                        </a:lnTo>
                        <a:lnTo>
                          <a:pt x="4" y="44"/>
                        </a:lnTo>
                        <a:lnTo>
                          <a:pt x="1" y="34"/>
                        </a:lnTo>
                        <a:lnTo>
                          <a:pt x="0" y="25"/>
                        </a:lnTo>
                        <a:lnTo>
                          <a:pt x="0" y="16"/>
                        </a:lnTo>
                        <a:lnTo>
                          <a:pt x="0" y="6"/>
                        </a:lnTo>
                        <a:lnTo>
                          <a:pt x="6" y="6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0" name="Freeform 294"/>
                  <p:cNvSpPr>
                    <a:spLocks/>
                  </p:cNvSpPr>
                  <p:nvPr/>
                </p:nvSpPr>
                <p:spPr bwMode="auto">
                  <a:xfrm>
                    <a:off x="5089" y="2295"/>
                    <a:ext cx="50" cy="98"/>
                  </a:xfrm>
                  <a:custGeom>
                    <a:avLst/>
                    <a:gdLst>
                      <a:gd name="T0" fmla="*/ 0 w 152"/>
                      <a:gd name="T1" fmla="*/ 0 h 296"/>
                      <a:gd name="T2" fmla="*/ 0 w 152"/>
                      <a:gd name="T3" fmla="*/ 0 h 296"/>
                      <a:gd name="T4" fmla="*/ 0 w 152"/>
                      <a:gd name="T5" fmla="*/ 0 h 296"/>
                      <a:gd name="T6" fmla="*/ 0 w 152"/>
                      <a:gd name="T7" fmla="*/ 0 h 296"/>
                      <a:gd name="T8" fmla="*/ 0 w 152"/>
                      <a:gd name="T9" fmla="*/ 0 h 296"/>
                      <a:gd name="T10" fmla="*/ 0 w 152"/>
                      <a:gd name="T11" fmla="*/ 0 h 296"/>
                      <a:gd name="T12" fmla="*/ 0 w 152"/>
                      <a:gd name="T13" fmla="*/ 0 h 296"/>
                      <a:gd name="T14" fmla="*/ 0 w 152"/>
                      <a:gd name="T15" fmla="*/ 0 h 296"/>
                      <a:gd name="T16" fmla="*/ 0 w 152"/>
                      <a:gd name="T17" fmla="*/ 0 h 296"/>
                      <a:gd name="T18" fmla="*/ 0 w 152"/>
                      <a:gd name="T19" fmla="*/ 0 h 296"/>
                      <a:gd name="T20" fmla="*/ 0 w 152"/>
                      <a:gd name="T21" fmla="*/ 0 h 296"/>
                      <a:gd name="T22" fmla="*/ 0 w 152"/>
                      <a:gd name="T23" fmla="*/ 0 h 296"/>
                      <a:gd name="T24" fmla="*/ 0 w 152"/>
                      <a:gd name="T25" fmla="*/ 0 h 296"/>
                      <a:gd name="T26" fmla="*/ 0 w 152"/>
                      <a:gd name="T27" fmla="*/ 0 h 296"/>
                      <a:gd name="T28" fmla="*/ 0 w 152"/>
                      <a:gd name="T29" fmla="*/ 0 h 296"/>
                      <a:gd name="T30" fmla="*/ 0 w 152"/>
                      <a:gd name="T31" fmla="*/ 0 h 296"/>
                      <a:gd name="T32" fmla="*/ 0 w 152"/>
                      <a:gd name="T33" fmla="*/ 0 h 296"/>
                      <a:gd name="T34" fmla="*/ 0 w 152"/>
                      <a:gd name="T35" fmla="*/ 0 h 296"/>
                      <a:gd name="T36" fmla="*/ 0 w 152"/>
                      <a:gd name="T37" fmla="*/ 0 h 296"/>
                      <a:gd name="T38" fmla="*/ 0 w 152"/>
                      <a:gd name="T39" fmla="*/ 0 h 296"/>
                      <a:gd name="T40" fmla="*/ 0 w 152"/>
                      <a:gd name="T41" fmla="*/ 0 h 296"/>
                      <a:gd name="T42" fmla="*/ 0 w 152"/>
                      <a:gd name="T43" fmla="*/ 0 h 296"/>
                      <a:gd name="T44" fmla="*/ 0 w 152"/>
                      <a:gd name="T45" fmla="*/ 0 h 296"/>
                      <a:gd name="T46" fmla="*/ 0 w 152"/>
                      <a:gd name="T47" fmla="*/ 0 h 296"/>
                      <a:gd name="T48" fmla="*/ 0 w 152"/>
                      <a:gd name="T49" fmla="*/ 0 h 296"/>
                      <a:gd name="T50" fmla="*/ 0 w 152"/>
                      <a:gd name="T51" fmla="*/ 0 h 296"/>
                      <a:gd name="T52" fmla="*/ 0 w 152"/>
                      <a:gd name="T53" fmla="*/ 0 h 296"/>
                      <a:gd name="T54" fmla="*/ 0 w 152"/>
                      <a:gd name="T55" fmla="*/ 0 h 296"/>
                      <a:gd name="T56" fmla="*/ 0 w 152"/>
                      <a:gd name="T57" fmla="*/ 0 h 296"/>
                      <a:gd name="T58" fmla="*/ 0 w 152"/>
                      <a:gd name="T59" fmla="*/ 0 h 296"/>
                      <a:gd name="T60" fmla="*/ 0 w 152"/>
                      <a:gd name="T61" fmla="*/ 0 h 296"/>
                      <a:gd name="T62" fmla="*/ 0 w 152"/>
                      <a:gd name="T63" fmla="*/ 0 h 296"/>
                      <a:gd name="T64" fmla="*/ 0 w 152"/>
                      <a:gd name="T65" fmla="*/ 0 h 296"/>
                      <a:gd name="T66" fmla="*/ 0 w 152"/>
                      <a:gd name="T67" fmla="*/ 0 h 296"/>
                      <a:gd name="T68" fmla="*/ 0 w 152"/>
                      <a:gd name="T69" fmla="*/ 0 h 296"/>
                      <a:gd name="T70" fmla="*/ 0 w 152"/>
                      <a:gd name="T71" fmla="*/ 0 h 296"/>
                      <a:gd name="T72" fmla="*/ 0 w 152"/>
                      <a:gd name="T73" fmla="*/ 0 h 296"/>
                      <a:gd name="T74" fmla="*/ 0 w 152"/>
                      <a:gd name="T75" fmla="*/ 0 h 296"/>
                      <a:gd name="T76" fmla="*/ 0 w 152"/>
                      <a:gd name="T77" fmla="*/ 0 h 296"/>
                      <a:gd name="T78" fmla="*/ 0 w 152"/>
                      <a:gd name="T79" fmla="*/ 0 h 296"/>
                      <a:gd name="T80" fmla="*/ 0 w 152"/>
                      <a:gd name="T81" fmla="*/ 0 h 296"/>
                      <a:gd name="T82" fmla="*/ 0 w 152"/>
                      <a:gd name="T83" fmla="*/ 0 h 296"/>
                      <a:gd name="T84" fmla="*/ 0 w 152"/>
                      <a:gd name="T85" fmla="*/ 0 h 296"/>
                      <a:gd name="T86" fmla="*/ 0 w 152"/>
                      <a:gd name="T87" fmla="*/ 0 h 29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w 152"/>
                      <a:gd name="T133" fmla="*/ 0 h 296"/>
                      <a:gd name="T134" fmla="*/ 152 w 152"/>
                      <a:gd name="T135" fmla="*/ 296 h 29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T132" t="T133" r="T134" b="T135"/>
                    <a:pathLst>
                      <a:path w="152" h="296">
                        <a:moveTo>
                          <a:pt x="26" y="0"/>
                        </a:moveTo>
                        <a:lnTo>
                          <a:pt x="59" y="0"/>
                        </a:lnTo>
                        <a:lnTo>
                          <a:pt x="62" y="4"/>
                        </a:lnTo>
                        <a:lnTo>
                          <a:pt x="66" y="9"/>
                        </a:lnTo>
                        <a:lnTo>
                          <a:pt x="71" y="13"/>
                        </a:lnTo>
                        <a:lnTo>
                          <a:pt x="77" y="17"/>
                        </a:lnTo>
                        <a:lnTo>
                          <a:pt x="82" y="21"/>
                        </a:lnTo>
                        <a:lnTo>
                          <a:pt x="88" y="23"/>
                        </a:lnTo>
                        <a:lnTo>
                          <a:pt x="93" y="24"/>
                        </a:lnTo>
                        <a:lnTo>
                          <a:pt x="99" y="25"/>
                        </a:lnTo>
                        <a:lnTo>
                          <a:pt x="104" y="24"/>
                        </a:lnTo>
                        <a:lnTo>
                          <a:pt x="108" y="21"/>
                        </a:lnTo>
                        <a:lnTo>
                          <a:pt x="114" y="17"/>
                        </a:lnTo>
                        <a:lnTo>
                          <a:pt x="118" y="12"/>
                        </a:lnTo>
                        <a:lnTo>
                          <a:pt x="119" y="23"/>
                        </a:lnTo>
                        <a:lnTo>
                          <a:pt x="122" y="35"/>
                        </a:lnTo>
                        <a:lnTo>
                          <a:pt x="126" y="49"/>
                        </a:lnTo>
                        <a:lnTo>
                          <a:pt x="130" y="62"/>
                        </a:lnTo>
                        <a:lnTo>
                          <a:pt x="136" y="76"/>
                        </a:lnTo>
                        <a:lnTo>
                          <a:pt x="141" y="86"/>
                        </a:lnTo>
                        <a:lnTo>
                          <a:pt x="144" y="91"/>
                        </a:lnTo>
                        <a:lnTo>
                          <a:pt x="147" y="94"/>
                        </a:lnTo>
                        <a:lnTo>
                          <a:pt x="149" y="97"/>
                        </a:lnTo>
                        <a:lnTo>
                          <a:pt x="152" y="99"/>
                        </a:lnTo>
                        <a:lnTo>
                          <a:pt x="148" y="110"/>
                        </a:lnTo>
                        <a:lnTo>
                          <a:pt x="143" y="120"/>
                        </a:lnTo>
                        <a:lnTo>
                          <a:pt x="137" y="131"/>
                        </a:lnTo>
                        <a:lnTo>
                          <a:pt x="129" y="140"/>
                        </a:lnTo>
                        <a:lnTo>
                          <a:pt x="123" y="149"/>
                        </a:lnTo>
                        <a:lnTo>
                          <a:pt x="117" y="157"/>
                        </a:lnTo>
                        <a:lnTo>
                          <a:pt x="114" y="165"/>
                        </a:lnTo>
                        <a:lnTo>
                          <a:pt x="112" y="172"/>
                        </a:lnTo>
                        <a:lnTo>
                          <a:pt x="113" y="187"/>
                        </a:lnTo>
                        <a:lnTo>
                          <a:pt x="115" y="197"/>
                        </a:lnTo>
                        <a:lnTo>
                          <a:pt x="115" y="201"/>
                        </a:lnTo>
                        <a:lnTo>
                          <a:pt x="115" y="205"/>
                        </a:lnTo>
                        <a:lnTo>
                          <a:pt x="114" y="210"/>
                        </a:lnTo>
                        <a:lnTo>
                          <a:pt x="112" y="216"/>
                        </a:lnTo>
                        <a:lnTo>
                          <a:pt x="118" y="216"/>
                        </a:lnTo>
                        <a:lnTo>
                          <a:pt x="126" y="216"/>
                        </a:lnTo>
                        <a:lnTo>
                          <a:pt x="136" y="216"/>
                        </a:lnTo>
                        <a:lnTo>
                          <a:pt x="146" y="216"/>
                        </a:lnTo>
                        <a:lnTo>
                          <a:pt x="139" y="235"/>
                        </a:lnTo>
                        <a:lnTo>
                          <a:pt x="136" y="252"/>
                        </a:lnTo>
                        <a:lnTo>
                          <a:pt x="135" y="259"/>
                        </a:lnTo>
                        <a:lnTo>
                          <a:pt x="136" y="267"/>
                        </a:lnTo>
                        <a:lnTo>
                          <a:pt x="139" y="275"/>
                        </a:lnTo>
                        <a:lnTo>
                          <a:pt x="146" y="283"/>
                        </a:lnTo>
                        <a:lnTo>
                          <a:pt x="136" y="288"/>
                        </a:lnTo>
                        <a:lnTo>
                          <a:pt x="125" y="291"/>
                        </a:lnTo>
                        <a:lnTo>
                          <a:pt x="115" y="295"/>
                        </a:lnTo>
                        <a:lnTo>
                          <a:pt x="105" y="296"/>
                        </a:lnTo>
                        <a:lnTo>
                          <a:pt x="94" y="296"/>
                        </a:lnTo>
                        <a:lnTo>
                          <a:pt x="85" y="294"/>
                        </a:lnTo>
                        <a:lnTo>
                          <a:pt x="79" y="291"/>
                        </a:lnTo>
                        <a:lnTo>
                          <a:pt x="73" y="288"/>
                        </a:lnTo>
                        <a:lnTo>
                          <a:pt x="70" y="284"/>
                        </a:lnTo>
                        <a:lnTo>
                          <a:pt x="67" y="280"/>
                        </a:lnTo>
                        <a:lnTo>
                          <a:pt x="66" y="276"/>
                        </a:lnTo>
                        <a:lnTo>
                          <a:pt x="66" y="271"/>
                        </a:lnTo>
                        <a:lnTo>
                          <a:pt x="76" y="262"/>
                        </a:lnTo>
                        <a:lnTo>
                          <a:pt x="85" y="253"/>
                        </a:lnTo>
                        <a:lnTo>
                          <a:pt x="77" y="251"/>
                        </a:lnTo>
                        <a:lnTo>
                          <a:pt x="69" y="249"/>
                        </a:lnTo>
                        <a:lnTo>
                          <a:pt x="60" y="246"/>
                        </a:lnTo>
                        <a:lnTo>
                          <a:pt x="52" y="242"/>
                        </a:lnTo>
                        <a:lnTo>
                          <a:pt x="45" y="236"/>
                        </a:lnTo>
                        <a:lnTo>
                          <a:pt x="38" y="231"/>
                        </a:lnTo>
                        <a:lnTo>
                          <a:pt x="32" y="226"/>
                        </a:lnTo>
                        <a:lnTo>
                          <a:pt x="25" y="219"/>
                        </a:lnTo>
                        <a:lnTo>
                          <a:pt x="20" y="213"/>
                        </a:lnTo>
                        <a:lnTo>
                          <a:pt x="14" y="205"/>
                        </a:lnTo>
                        <a:lnTo>
                          <a:pt x="10" y="198"/>
                        </a:lnTo>
                        <a:lnTo>
                          <a:pt x="6" y="190"/>
                        </a:lnTo>
                        <a:lnTo>
                          <a:pt x="3" y="180"/>
                        </a:lnTo>
                        <a:lnTo>
                          <a:pt x="1" y="172"/>
                        </a:lnTo>
                        <a:lnTo>
                          <a:pt x="0" y="163"/>
                        </a:lnTo>
                        <a:lnTo>
                          <a:pt x="0" y="154"/>
                        </a:lnTo>
                        <a:lnTo>
                          <a:pt x="0" y="142"/>
                        </a:lnTo>
                        <a:lnTo>
                          <a:pt x="0" y="130"/>
                        </a:lnTo>
                        <a:lnTo>
                          <a:pt x="26" y="130"/>
                        </a:lnTo>
                        <a:lnTo>
                          <a:pt x="27" y="106"/>
                        </a:lnTo>
                        <a:lnTo>
                          <a:pt x="31" y="67"/>
                        </a:lnTo>
                        <a:lnTo>
                          <a:pt x="32" y="46"/>
                        </a:lnTo>
                        <a:lnTo>
                          <a:pt x="32" y="27"/>
                        </a:lnTo>
                        <a:lnTo>
                          <a:pt x="31" y="18"/>
                        </a:lnTo>
                        <a:lnTo>
                          <a:pt x="29" y="10"/>
                        </a:lnTo>
                        <a:lnTo>
                          <a:pt x="28" y="4"/>
                        </a:lnTo>
                        <a:lnTo>
                          <a:pt x="26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1" name="Freeform 295"/>
                  <p:cNvSpPr>
                    <a:spLocks/>
                  </p:cNvSpPr>
                  <p:nvPr/>
                </p:nvSpPr>
                <p:spPr bwMode="auto">
                  <a:xfrm>
                    <a:off x="5189" y="2442"/>
                    <a:ext cx="8" cy="13"/>
                  </a:xfrm>
                  <a:custGeom>
                    <a:avLst/>
                    <a:gdLst>
                      <a:gd name="T0" fmla="*/ 0 w 26"/>
                      <a:gd name="T1" fmla="*/ 0 h 38"/>
                      <a:gd name="T2" fmla="*/ 0 w 26"/>
                      <a:gd name="T3" fmla="*/ 0 h 38"/>
                      <a:gd name="T4" fmla="*/ 0 w 26"/>
                      <a:gd name="T5" fmla="*/ 0 h 38"/>
                      <a:gd name="T6" fmla="*/ 0 w 26"/>
                      <a:gd name="T7" fmla="*/ 0 h 38"/>
                      <a:gd name="T8" fmla="*/ 0 w 26"/>
                      <a:gd name="T9" fmla="*/ 0 h 38"/>
                      <a:gd name="T10" fmla="*/ 0 w 26"/>
                      <a:gd name="T11" fmla="*/ 0 h 38"/>
                      <a:gd name="T12" fmla="*/ 0 w 26"/>
                      <a:gd name="T13" fmla="*/ 0 h 38"/>
                      <a:gd name="T14" fmla="*/ 0 w 26"/>
                      <a:gd name="T15" fmla="*/ 0 h 3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6"/>
                      <a:gd name="T25" fmla="*/ 0 h 38"/>
                      <a:gd name="T26" fmla="*/ 26 w 26"/>
                      <a:gd name="T27" fmla="*/ 38 h 3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6" h="38">
                        <a:moveTo>
                          <a:pt x="26" y="38"/>
                        </a:moveTo>
                        <a:lnTo>
                          <a:pt x="26" y="0"/>
                        </a:lnTo>
                        <a:lnTo>
                          <a:pt x="21" y="1"/>
                        </a:lnTo>
                        <a:lnTo>
                          <a:pt x="13" y="4"/>
                        </a:lnTo>
                        <a:lnTo>
                          <a:pt x="6" y="8"/>
                        </a:lnTo>
                        <a:lnTo>
                          <a:pt x="0" y="13"/>
                        </a:lnTo>
                        <a:lnTo>
                          <a:pt x="18" y="30"/>
                        </a:lnTo>
                        <a:lnTo>
                          <a:pt x="26" y="38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2" name="Freeform 296"/>
                  <p:cNvSpPr>
                    <a:spLocks/>
                  </p:cNvSpPr>
                  <p:nvPr/>
                </p:nvSpPr>
                <p:spPr bwMode="auto">
                  <a:xfrm>
                    <a:off x="5165" y="2420"/>
                    <a:ext cx="10" cy="10"/>
                  </a:xfrm>
                  <a:custGeom>
                    <a:avLst/>
                    <a:gdLst>
                      <a:gd name="T0" fmla="*/ 0 w 34"/>
                      <a:gd name="T1" fmla="*/ 0 h 31"/>
                      <a:gd name="T2" fmla="*/ 0 w 34"/>
                      <a:gd name="T3" fmla="*/ 0 h 31"/>
                      <a:gd name="T4" fmla="*/ 0 w 34"/>
                      <a:gd name="T5" fmla="*/ 0 h 31"/>
                      <a:gd name="T6" fmla="*/ 0 w 34"/>
                      <a:gd name="T7" fmla="*/ 0 h 31"/>
                      <a:gd name="T8" fmla="*/ 0 w 34"/>
                      <a:gd name="T9" fmla="*/ 0 h 31"/>
                      <a:gd name="T10" fmla="*/ 0 w 34"/>
                      <a:gd name="T11" fmla="*/ 0 h 31"/>
                      <a:gd name="T12" fmla="*/ 0 w 34"/>
                      <a:gd name="T13" fmla="*/ 0 h 31"/>
                      <a:gd name="T14" fmla="*/ 0 w 34"/>
                      <a:gd name="T15" fmla="*/ 0 h 31"/>
                      <a:gd name="T16" fmla="*/ 0 w 34"/>
                      <a:gd name="T17" fmla="*/ 0 h 31"/>
                      <a:gd name="T18" fmla="*/ 0 w 34"/>
                      <a:gd name="T19" fmla="*/ 0 h 31"/>
                      <a:gd name="T20" fmla="*/ 0 w 34"/>
                      <a:gd name="T21" fmla="*/ 0 h 31"/>
                      <a:gd name="T22" fmla="*/ 0 w 34"/>
                      <a:gd name="T23" fmla="*/ 0 h 31"/>
                      <a:gd name="T24" fmla="*/ 0 w 34"/>
                      <a:gd name="T25" fmla="*/ 0 h 31"/>
                      <a:gd name="T26" fmla="*/ 0 w 34"/>
                      <a:gd name="T27" fmla="*/ 0 h 31"/>
                      <a:gd name="T28" fmla="*/ 0 w 34"/>
                      <a:gd name="T29" fmla="*/ 0 h 31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34"/>
                      <a:gd name="T46" fmla="*/ 0 h 31"/>
                      <a:gd name="T47" fmla="*/ 34 w 34"/>
                      <a:gd name="T48" fmla="*/ 31 h 31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34" h="31">
                        <a:moveTo>
                          <a:pt x="0" y="18"/>
                        </a:moveTo>
                        <a:lnTo>
                          <a:pt x="8" y="22"/>
                        </a:lnTo>
                        <a:lnTo>
                          <a:pt x="17" y="26"/>
                        </a:lnTo>
                        <a:lnTo>
                          <a:pt x="27" y="30"/>
                        </a:lnTo>
                        <a:lnTo>
                          <a:pt x="34" y="31"/>
                        </a:lnTo>
                        <a:lnTo>
                          <a:pt x="33" y="24"/>
                        </a:lnTo>
                        <a:lnTo>
                          <a:pt x="30" y="15"/>
                        </a:lnTo>
                        <a:lnTo>
                          <a:pt x="26" y="6"/>
                        </a:lnTo>
                        <a:lnTo>
                          <a:pt x="20" y="0"/>
                        </a:lnTo>
                        <a:lnTo>
                          <a:pt x="16" y="5"/>
                        </a:lnTo>
                        <a:lnTo>
                          <a:pt x="10" y="11"/>
                        </a:lnTo>
                        <a:lnTo>
                          <a:pt x="8" y="14"/>
                        </a:lnTo>
                        <a:lnTo>
                          <a:pt x="6" y="16"/>
                        </a:lnTo>
                        <a:lnTo>
                          <a:pt x="4" y="18"/>
                        </a:lnTo>
                        <a:lnTo>
                          <a:pt x="0" y="18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3" name="Freeform 297"/>
                  <p:cNvSpPr>
                    <a:spLocks/>
                  </p:cNvSpPr>
                  <p:nvPr/>
                </p:nvSpPr>
                <p:spPr bwMode="auto">
                  <a:xfrm>
                    <a:off x="5139" y="2418"/>
                    <a:ext cx="6" cy="12"/>
                  </a:xfrm>
                  <a:custGeom>
                    <a:avLst/>
                    <a:gdLst>
                      <a:gd name="T0" fmla="*/ 0 w 20"/>
                      <a:gd name="T1" fmla="*/ 0 h 37"/>
                      <a:gd name="T2" fmla="*/ 0 w 20"/>
                      <a:gd name="T3" fmla="*/ 0 h 37"/>
                      <a:gd name="T4" fmla="*/ 0 w 20"/>
                      <a:gd name="T5" fmla="*/ 0 h 37"/>
                      <a:gd name="T6" fmla="*/ 0 w 20"/>
                      <a:gd name="T7" fmla="*/ 0 h 37"/>
                      <a:gd name="T8" fmla="*/ 0 w 20"/>
                      <a:gd name="T9" fmla="*/ 0 h 37"/>
                      <a:gd name="T10" fmla="*/ 0 w 20"/>
                      <a:gd name="T11" fmla="*/ 0 h 3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0"/>
                      <a:gd name="T19" fmla="*/ 0 h 37"/>
                      <a:gd name="T20" fmla="*/ 20 w 20"/>
                      <a:gd name="T21" fmla="*/ 37 h 3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0" h="37">
                        <a:moveTo>
                          <a:pt x="0" y="6"/>
                        </a:moveTo>
                        <a:lnTo>
                          <a:pt x="0" y="37"/>
                        </a:lnTo>
                        <a:lnTo>
                          <a:pt x="7" y="33"/>
                        </a:lnTo>
                        <a:lnTo>
                          <a:pt x="20" y="30"/>
                        </a:lnTo>
                        <a:lnTo>
                          <a:pt x="20" y="0"/>
                        </a:lnTo>
                        <a:lnTo>
                          <a:pt x="0" y="6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4" name="Line 298"/>
                  <p:cNvSpPr>
                    <a:spLocks noChangeShapeType="1"/>
                  </p:cNvSpPr>
                  <p:nvPr/>
                </p:nvSpPr>
                <p:spPr bwMode="auto">
                  <a:xfrm>
                    <a:off x="5180" y="2449"/>
                    <a:ext cx="1" cy="10"/>
                  </a:xfrm>
                  <a:prstGeom prst="line">
                    <a:avLst/>
                  </a:pr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extLst/>
                </p:spPr>
                <p:txBody>
                  <a:bodyPr/>
                  <a:lstStyle/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kumimoji="0"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5" name="Freeform 299"/>
                  <p:cNvSpPr>
                    <a:spLocks/>
                  </p:cNvSpPr>
                  <p:nvPr/>
                </p:nvSpPr>
                <p:spPr bwMode="auto">
                  <a:xfrm>
                    <a:off x="5180" y="2453"/>
                    <a:ext cx="4" cy="6"/>
                  </a:xfrm>
                  <a:custGeom>
                    <a:avLst/>
                    <a:gdLst>
                      <a:gd name="T0" fmla="*/ 0 w 13"/>
                      <a:gd name="T1" fmla="*/ 0 h 18"/>
                      <a:gd name="T2" fmla="*/ 0 w 13"/>
                      <a:gd name="T3" fmla="*/ 0 h 18"/>
                      <a:gd name="T4" fmla="*/ 0 w 13"/>
                      <a:gd name="T5" fmla="*/ 0 h 18"/>
                      <a:gd name="T6" fmla="*/ 0 w 13"/>
                      <a:gd name="T7" fmla="*/ 0 h 18"/>
                      <a:gd name="T8" fmla="*/ 0 w 13"/>
                      <a:gd name="T9" fmla="*/ 0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18"/>
                      <a:gd name="T17" fmla="*/ 13 w 13"/>
                      <a:gd name="T18" fmla="*/ 18 h 1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18">
                        <a:moveTo>
                          <a:pt x="0" y="18"/>
                        </a:moveTo>
                        <a:lnTo>
                          <a:pt x="1" y="13"/>
                        </a:lnTo>
                        <a:lnTo>
                          <a:pt x="3" y="9"/>
                        </a:lnTo>
                        <a:lnTo>
                          <a:pt x="7" y="4"/>
                        </a:lnTo>
                        <a:lnTo>
                          <a:pt x="13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6" name="Line 30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5178" y="2447"/>
                    <a:ext cx="6" cy="6"/>
                  </a:xfrm>
                  <a:prstGeom prst="line">
                    <a:avLst/>
                  </a:pr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extLst/>
                </p:spPr>
                <p:txBody>
                  <a:bodyPr/>
                  <a:lstStyle/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kumimoji="0"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7" name="Freeform 301"/>
                  <p:cNvSpPr>
                    <a:spLocks/>
                  </p:cNvSpPr>
                  <p:nvPr/>
                </p:nvSpPr>
                <p:spPr bwMode="auto">
                  <a:xfrm>
                    <a:off x="5116" y="2564"/>
                    <a:ext cx="9" cy="10"/>
                  </a:xfrm>
                  <a:custGeom>
                    <a:avLst/>
                    <a:gdLst>
                      <a:gd name="T0" fmla="*/ 0 w 27"/>
                      <a:gd name="T1" fmla="*/ 0 h 31"/>
                      <a:gd name="T2" fmla="*/ 0 w 27"/>
                      <a:gd name="T3" fmla="*/ 0 h 31"/>
                      <a:gd name="T4" fmla="*/ 0 w 27"/>
                      <a:gd name="T5" fmla="*/ 0 h 31"/>
                      <a:gd name="T6" fmla="*/ 0 60000 65536"/>
                      <a:gd name="T7" fmla="*/ 0 60000 65536"/>
                      <a:gd name="T8" fmla="*/ 0 60000 65536"/>
                      <a:gd name="T9" fmla="*/ 0 w 27"/>
                      <a:gd name="T10" fmla="*/ 0 h 31"/>
                      <a:gd name="T11" fmla="*/ 27 w 27"/>
                      <a:gd name="T12" fmla="*/ 31 h 31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7" h="31">
                        <a:moveTo>
                          <a:pt x="0" y="0"/>
                        </a:moveTo>
                        <a:lnTo>
                          <a:pt x="20" y="31"/>
                        </a:lnTo>
                        <a:lnTo>
                          <a:pt x="27" y="13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8" name="Freeform 302"/>
                  <p:cNvSpPr>
                    <a:spLocks/>
                  </p:cNvSpPr>
                  <p:nvPr/>
                </p:nvSpPr>
                <p:spPr bwMode="auto">
                  <a:xfrm>
                    <a:off x="5119" y="2568"/>
                    <a:ext cx="6" cy="1"/>
                  </a:xfrm>
                  <a:custGeom>
                    <a:avLst/>
                    <a:gdLst>
                      <a:gd name="T0" fmla="*/ 0 w 20"/>
                      <a:gd name="T1" fmla="*/ 0 h 1"/>
                      <a:gd name="T2" fmla="*/ 0 w 20"/>
                      <a:gd name="T3" fmla="*/ 0 h 1"/>
                      <a:gd name="T4" fmla="*/ 0 w 20"/>
                      <a:gd name="T5" fmla="*/ 0 h 1"/>
                      <a:gd name="T6" fmla="*/ 0 60000 65536"/>
                      <a:gd name="T7" fmla="*/ 0 60000 65536"/>
                      <a:gd name="T8" fmla="*/ 0 60000 65536"/>
                      <a:gd name="T9" fmla="*/ 0 w 20"/>
                      <a:gd name="T10" fmla="*/ 0 h 1"/>
                      <a:gd name="T11" fmla="*/ 20 w 20"/>
                      <a:gd name="T12" fmla="*/ 1 h 1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" h="1">
                        <a:moveTo>
                          <a:pt x="20" y="0"/>
                        </a:moveTo>
                        <a:lnTo>
                          <a:pt x="10" y="0"/>
                        </a:lnTo>
                        <a:lnTo>
                          <a:pt x="0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19" name="Freeform 303"/>
                  <p:cNvSpPr>
                    <a:spLocks/>
                  </p:cNvSpPr>
                  <p:nvPr/>
                </p:nvSpPr>
                <p:spPr bwMode="auto">
                  <a:xfrm>
                    <a:off x="5127" y="2557"/>
                    <a:ext cx="12" cy="5"/>
                  </a:xfrm>
                  <a:custGeom>
                    <a:avLst/>
                    <a:gdLst>
                      <a:gd name="T0" fmla="*/ 0 w 34"/>
                      <a:gd name="T1" fmla="*/ 0 h 13"/>
                      <a:gd name="T2" fmla="*/ 0 w 34"/>
                      <a:gd name="T3" fmla="*/ 0 h 13"/>
                      <a:gd name="T4" fmla="*/ 0 w 34"/>
                      <a:gd name="T5" fmla="*/ 0 h 13"/>
                      <a:gd name="T6" fmla="*/ 0 w 34"/>
                      <a:gd name="T7" fmla="*/ 0 h 13"/>
                      <a:gd name="T8" fmla="*/ 0 w 34"/>
                      <a:gd name="T9" fmla="*/ 0 h 13"/>
                      <a:gd name="T10" fmla="*/ 0 w 34"/>
                      <a:gd name="T11" fmla="*/ 0 h 13"/>
                      <a:gd name="T12" fmla="*/ 0 w 34"/>
                      <a:gd name="T13" fmla="*/ 0 h 13"/>
                      <a:gd name="T14" fmla="*/ 0 w 34"/>
                      <a:gd name="T15" fmla="*/ 0 h 13"/>
                      <a:gd name="T16" fmla="*/ 0 w 34"/>
                      <a:gd name="T17" fmla="*/ 0 h 1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34"/>
                      <a:gd name="T28" fmla="*/ 0 h 13"/>
                      <a:gd name="T29" fmla="*/ 34 w 34"/>
                      <a:gd name="T30" fmla="*/ 13 h 13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34" h="13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10" y="11"/>
                        </a:lnTo>
                        <a:lnTo>
                          <a:pt x="16" y="10"/>
                        </a:lnTo>
                        <a:lnTo>
                          <a:pt x="20" y="7"/>
                        </a:lnTo>
                        <a:lnTo>
                          <a:pt x="28" y="2"/>
                        </a:lnTo>
                        <a:lnTo>
                          <a:pt x="34" y="0"/>
                        </a:lnTo>
                        <a:lnTo>
                          <a:pt x="25" y="0"/>
                        </a:lnTo>
                        <a:lnTo>
                          <a:pt x="15" y="0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0" name="Freeform 304"/>
                  <p:cNvSpPr>
                    <a:spLocks/>
                  </p:cNvSpPr>
                  <p:nvPr/>
                </p:nvSpPr>
                <p:spPr bwMode="auto">
                  <a:xfrm>
                    <a:off x="5127" y="2547"/>
                    <a:ext cx="12" cy="6"/>
                  </a:xfrm>
                  <a:custGeom>
                    <a:avLst/>
                    <a:gdLst>
                      <a:gd name="T0" fmla="*/ 0 w 34"/>
                      <a:gd name="T1" fmla="*/ 0 h 18"/>
                      <a:gd name="T2" fmla="*/ 0 w 34"/>
                      <a:gd name="T3" fmla="*/ 0 h 18"/>
                      <a:gd name="T4" fmla="*/ 0 w 34"/>
                      <a:gd name="T5" fmla="*/ 0 h 18"/>
                      <a:gd name="T6" fmla="*/ 0 w 34"/>
                      <a:gd name="T7" fmla="*/ 0 h 18"/>
                      <a:gd name="T8" fmla="*/ 0 w 34"/>
                      <a:gd name="T9" fmla="*/ 0 h 18"/>
                      <a:gd name="T10" fmla="*/ 0 w 34"/>
                      <a:gd name="T11" fmla="*/ 0 h 18"/>
                      <a:gd name="T12" fmla="*/ 0 w 34"/>
                      <a:gd name="T13" fmla="*/ 0 h 18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34"/>
                      <a:gd name="T22" fmla="*/ 0 h 18"/>
                      <a:gd name="T23" fmla="*/ 34 w 34"/>
                      <a:gd name="T24" fmla="*/ 18 h 18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34" h="18">
                        <a:moveTo>
                          <a:pt x="34" y="18"/>
                        </a:moveTo>
                        <a:lnTo>
                          <a:pt x="34" y="0"/>
                        </a:lnTo>
                        <a:lnTo>
                          <a:pt x="28" y="0"/>
                        </a:lnTo>
                        <a:lnTo>
                          <a:pt x="20" y="0"/>
                        </a:lnTo>
                        <a:lnTo>
                          <a:pt x="10" y="0"/>
                        </a:lnTo>
                        <a:lnTo>
                          <a:pt x="0" y="0"/>
                        </a:lnTo>
                        <a:lnTo>
                          <a:pt x="34" y="18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1" name="Freeform 305"/>
                  <p:cNvSpPr>
                    <a:spLocks/>
                  </p:cNvSpPr>
                  <p:nvPr/>
                </p:nvSpPr>
                <p:spPr bwMode="auto">
                  <a:xfrm>
                    <a:off x="5141" y="2535"/>
                    <a:ext cx="20" cy="8"/>
                  </a:xfrm>
                  <a:custGeom>
                    <a:avLst/>
                    <a:gdLst>
                      <a:gd name="T0" fmla="*/ 0 w 59"/>
                      <a:gd name="T1" fmla="*/ 0 h 25"/>
                      <a:gd name="T2" fmla="*/ 0 w 59"/>
                      <a:gd name="T3" fmla="*/ 0 h 25"/>
                      <a:gd name="T4" fmla="*/ 0 w 59"/>
                      <a:gd name="T5" fmla="*/ 0 h 25"/>
                      <a:gd name="T6" fmla="*/ 0 w 59"/>
                      <a:gd name="T7" fmla="*/ 0 h 25"/>
                      <a:gd name="T8" fmla="*/ 0 w 59"/>
                      <a:gd name="T9" fmla="*/ 0 h 25"/>
                      <a:gd name="T10" fmla="*/ 0 w 59"/>
                      <a:gd name="T11" fmla="*/ 0 h 25"/>
                      <a:gd name="T12" fmla="*/ 0 w 59"/>
                      <a:gd name="T13" fmla="*/ 0 h 25"/>
                      <a:gd name="T14" fmla="*/ 0 w 59"/>
                      <a:gd name="T15" fmla="*/ 0 h 25"/>
                      <a:gd name="T16" fmla="*/ 0 w 59"/>
                      <a:gd name="T17" fmla="*/ 0 h 25"/>
                      <a:gd name="T18" fmla="*/ 0 w 59"/>
                      <a:gd name="T19" fmla="*/ 0 h 25"/>
                      <a:gd name="T20" fmla="*/ 0 w 59"/>
                      <a:gd name="T21" fmla="*/ 0 h 25"/>
                      <a:gd name="T22" fmla="*/ 0 w 59"/>
                      <a:gd name="T23" fmla="*/ 0 h 25"/>
                      <a:gd name="T24" fmla="*/ 0 w 59"/>
                      <a:gd name="T25" fmla="*/ 0 h 25"/>
                      <a:gd name="T26" fmla="*/ 0 w 59"/>
                      <a:gd name="T27" fmla="*/ 0 h 25"/>
                      <a:gd name="T28" fmla="*/ 0 w 59"/>
                      <a:gd name="T29" fmla="*/ 0 h 2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59"/>
                      <a:gd name="T46" fmla="*/ 0 h 25"/>
                      <a:gd name="T47" fmla="*/ 59 w 59"/>
                      <a:gd name="T48" fmla="*/ 25 h 25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59" h="25">
                        <a:moveTo>
                          <a:pt x="53" y="25"/>
                        </a:moveTo>
                        <a:lnTo>
                          <a:pt x="56" y="12"/>
                        </a:lnTo>
                        <a:lnTo>
                          <a:pt x="59" y="0"/>
                        </a:lnTo>
                        <a:lnTo>
                          <a:pt x="44" y="0"/>
                        </a:lnTo>
                        <a:lnTo>
                          <a:pt x="27" y="0"/>
                        </a:lnTo>
                        <a:lnTo>
                          <a:pt x="19" y="1"/>
                        </a:lnTo>
                        <a:lnTo>
                          <a:pt x="12" y="2"/>
                        </a:lnTo>
                        <a:lnTo>
                          <a:pt x="5" y="4"/>
                        </a:lnTo>
                        <a:lnTo>
                          <a:pt x="0" y="6"/>
                        </a:lnTo>
                        <a:lnTo>
                          <a:pt x="13" y="14"/>
                        </a:lnTo>
                        <a:lnTo>
                          <a:pt x="26" y="20"/>
                        </a:lnTo>
                        <a:lnTo>
                          <a:pt x="33" y="22"/>
                        </a:lnTo>
                        <a:lnTo>
                          <a:pt x="38" y="24"/>
                        </a:lnTo>
                        <a:lnTo>
                          <a:pt x="46" y="25"/>
                        </a:lnTo>
                        <a:lnTo>
                          <a:pt x="53" y="25"/>
                        </a:lnTo>
                      </a:path>
                    </a:pathLst>
                  </a:cu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22" name="Line 30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191" y="2516"/>
                    <a:ext cx="6" cy="2"/>
                  </a:xfrm>
                  <a:prstGeom prst="line">
                    <a:avLst/>
                  </a:prstGeom>
                  <a:grpFill/>
                  <a:ln w="9525">
                    <a:solidFill>
                      <a:srgbClr val="FFFFFF"/>
                    </a:solidFill>
                    <a:round/>
                    <a:headEnd/>
                    <a:tailEnd/>
                  </a:ln>
                  <a:extLst/>
                </p:spPr>
                <p:txBody>
                  <a:bodyPr/>
                  <a:lstStyle/>
                  <a:p>
                    <a:pPr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kumimoji="0" lang="zh-TW" altLang="en-US" sz="1800" kern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65" name="Freeform 311"/>
                <p:cNvSpPr>
                  <a:spLocks/>
                </p:cNvSpPr>
                <p:nvPr/>
              </p:nvSpPr>
              <p:spPr bwMode="auto">
                <a:xfrm>
                  <a:off x="7399070" y="5134485"/>
                  <a:ext cx="40598" cy="170365"/>
                </a:xfrm>
                <a:custGeom>
                  <a:avLst/>
                  <a:gdLst>
                    <a:gd name="T0" fmla="*/ 0 w 17"/>
                    <a:gd name="T1" fmla="*/ 2147483647 h 42"/>
                    <a:gd name="T2" fmla="*/ 2147483647 w 17"/>
                    <a:gd name="T3" fmla="*/ 2147483647 h 42"/>
                    <a:gd name="T4" fmla="*/ 2147483647 w 17"/>
                    <a:gd name="T5" fmla="*/ 2147483647 h 42"/>
                    <a:gd name="T6" fmla="*/ 2147483647 w 17"/>
                    <a:gd name="T7" fmla="*/ 2147483647 h 42"/>
                    <a:gd name="T8" fmla="*/ 2147483647 w 17"/>
                    <a:gd name="T9" fmla="*/ 2147483647 h 42"/>
                    <a:gd name="T10" fmla="*/ 2147483647 w 17"/>
                    <a:gd name="T11" fmla="*/ 2147483647 h 42"/>
                    <a:gd name="T12" fmla="*/ 2147483647 w 17"/>
                    <a:gd name="T13" fmla="*/ 2147483647 h 42"/>
                    <a:gd name="T14" fmla="*/ 2147483647 w 17"/>
                    <a:gd name="T15" fmla="*/ 0 h 42"/>
                    <a:gd name="T16" fmla="*/ 0 w 17"/>
                    <a:gd name="T17" fmla="*/ 2147483647 h 4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7"/>
                    <a:gd name="T28" fmla="*/ 0 h 42"/>
                    <a:gd name="T29" fmla="*/ 17 w 17"/>
                    <a:gd name="T30" fmla="*/ 42 h 4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7" h="42">
                      <a:moveTo>
                        <a:pt x="0" y="36"/>
                      </a:moveTo>
                      <a:lnTo>
                        <a:pt x="13" y="42"/>
                      </a:lnTo>
                      <a:lnTo>
                        <a:pt x="14" y="33"/>
                      </a:lnTo>
                      <a:lnTo>
                        <a:pt x="16" y="23"/>
                      </a:lnTo>
                      <a:lnTo>
                        <a:pt x="17" y="18"/>
                      </a:lnTo>
                      <a:lnTo>
                        <a:pt x="16" y="12"/>
                      </a:lnTo>
                      <a:lnTo>
                        <a:pt x="16" y="6"/>
                      </a:lnTo>
                      <a:lnTo>
                        <a:pt x="13" y="0"/>
                      </a:lnTo>
                      <a:lnTo>
                        <a:pt x="0" y="36"/>
                      </a:lnTo>
                    </a:path>
                  </a:pathLst>
                </a:custGeom>
                <a:solidFill>
                  <a:srgbClr val="C0C0C0"/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6" name="Freeform 312"/>
                <p:cNvSpPr>
                  <a:spLocks/>
                </p:cNvSpPr>
                <p:nvPr/>
              </p:nvSpPr>
              <p:spPr bwMode="auto">
                <a:xfrm>
                  <a:off x="7027141" y="5537722"/>
                  <a:ext cx="154534" cy="177718"/>
                </a:xfrm>
                <a:custGeom>
                  <a:avLst/>
                  <a:gdLst>
                    <a:gd name="T0" fmla="*/ 2147483646 w 72"/>
                    <a:gd name="T1" fmla="*/ 2147483646 h 29"/>
                    <a:gd name="T2" fmla="*/ 2147483646 w 72"/>
                    <a:gd name="T3" fmla="*/ 2147483646 h 29"/>
                    <a:gd name="T4" fmla="*/ 2147483646 w 72"/>
                    <a:gd name="T5" fmla="*/ 2147483646 h 29"/>
                    <a:gd name="T6" fmla="*/ 2147483646 w 72"/>
                    <a:gd name="T7" fmla="*/ 2147483646 h 29"/>
                    <a:gd name="T8" fmla="*/ 2147483646 w 72"/>
                    <a:gd name="T9" fmla="*/ 2147483646 h 29"/>
                    <a:gd name="T10" fmla="*/ 2147483646 w 72"/>
                    <a:gd name="T11" fmla="*/ 2147483646 h 29"/>
                    <a:gd name="T12" fmla="*/ 2147483646 w 72"/>
                    <a:gd name="T13" fmla="*/ 2147483646 h 29"/>
                    <a:gd name="T14" fmla="*/ 2147483646 w 72"/>
                    <a:gd name="T15" fmla="*/ 2147483646 h 29"/>
                    <a:gd name="T16" fmla="*/ 2147483646 w 72"/>
                    <a:gd name="T17" fmla="*/ 2147483646 h 29"/>
                    <a:gd name="T18" fmla="*/ 2147483646 w 72"/>
                    <a:gd name="T19" fmla="*/ 0 h 29"/>
                    <a:gd name="T20" fmla="*/ 2147483646 w 72"/>
                    <a:gd name="T21" fmla="*/ 0 h 29"/>
                    <a:gd name="T22" fmla="*/ 2147483646 w 72"/>
                    <a:gd name="T23" fmla="*/ 2147483646 h 29"/>
                    <a:gd name="T24" fmla="*/ 2147483646 w 72"/>
                    <a:gd name="T25" fmla="*/ 2147483646 h 29"/>
                    <a:gd name="T26" fmla="*/ 2147483646 w 72"/>
                    <a:gd name="T27" fmla="*/ 2147483646 h 29"/>
                    <a:gd name="T28" fmla="*/ 2147483646 w 72"/>
                    <a:gd name="T29" fmla="*/ 2147483646 h 29"/>
                    <a:gd name="T30" fmla="*/ 0 w 72"/>
                    <a:gd name="T31" fmla="*/ 2147483646 h 29"/>
                    <a:gd name="T32" fmla="*/ 2147483646 w 72"/>
                    <a:gd name="T33" fmla="*/ 2147483646 h 29"/>
                    <a:gd name="T34" fmla="*/ 2147483646 w 72"/>
                    <a:gd name="T35" fmla="*/ 2147483646 h 2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2" h="29">
                      <a:moveTo>
                        <a:pt x="6" y="29"/>
                      </a:moveTo>
                      <a:lnTo>
                        <a:pt x="15" y="26"/>
                      </a:lnTo>
                      <a:lnTo>
                        <a:pt x="24" y="24"/>
                      </a:lnTo>
                      <a:lnTo>
                        <a:pt x="32" y="24"/>
                      </a:lnTo>
                      <a:lnTo>
                        <a:pt x="39" y="24"/>
                      </a:lnTo>
                      <a:lnTo>
                        <a:pt x="55" y="27"/>
                      </a:lnTo>
                      <a:lnTo>
                        <a:pt x="72" y="29"/>
                      </a:lnTo>
                      <a:lnTo>
                        <a:pt x="72" y="4"/>
                      </a:lnTo>
                      <a:lnTo>
                        <a:pt x="58" y="1"/>
                      </a:lnTo>
                      <a:lnTo>
                        <a:pt x="47" y="0"/>
                      </a:lnTo>
                      <a:lnTo>
                        <a:pt x="39" y="0"/>
                      </a:lnTo>
                      <a:lnTo>
                        <a:pt x="34" y="2"/>
                      </a:lnTo>
                      <a:lnTo>
                        <a:pt x="27" y="3"/>
                      </a:lnTo>
                      <a:lnTo>
                        <a:pt x="21" y="5"/>
                      </a:lnTo>
                      <a:lnTo>
                        <a:pt x="12" y="5"/>
                      </a:lnTo>
                      <a:lnTo>
                        <a:pt x="0" y="4"/>
                      </a:lnTo>
                      <a:lnTo>
                        <a:pt x="3" y="16"/>
                      </a:lnTo>
                      <a:lnTo>
                        <a:pt x="6" y="2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7" name="Freeform 313"/>
                <p:cNvSpPr>
                  <a:spLocks/>
                </p:cNvSpPr>
                <p:nvPr/>
              </p:nvSpPr>
              <p:spPr bwMode="auto">
                <a:xfrm>
                  <a:off x="7069048" y="6095390"/>
                  <a:ext cx="94292" cy="164236"/>
                </a:xfrm>
                <a:custGeom>
                  <a:avLst/>
                  <a:gdLst>
                    <a:gd name="T0" fmla="*/ 0 w 46"/>
                    <a:gd name="T1" fmla="*/ 0 h 37"/>
                    <a:gd name="T2" fmla="*/ 2147483646 w 46"/>
                    <a:gd name="T3" fmla="*/ 2147483646 h 37"/>
                    <a:gd name="T4" fmla="*/ 2147483646 w 46"/>
                    <a:gd name="T5" fmla="*/ 2147483646 h 37"/>
                    <a:gd name="T6" fmla="*/ 2147483646 w 46"/>
                    <a:gd name="T7" fmla="*/ 2147483646 h 37"/>
                    <a:gd name="T8" fmla="*/ 2147483646 w 46"/>
                    <a:gd name="T9" fmla="*/ 2147483646 h 37"/>
                    <a:gd name="T10" fmla="*/ 2147483646 w 46"/>
                    <a:gd name="T11" fmla="*/ 2147483646 h 37"/>
                    <a:gd name="T12" fmla="*/ 2147483646 w 46"/>
                    <a:gd name="T13" fmla="*/ 2147483646 h 37"/>
                    <a:gd name="T14" fmla="*/ 2147483646 w 46"/>
                    <a:gd name="T15" fmla="*/ 2147483646 h 37"/>
                    <a:gd name="T16" fmla="*/ 2147483646 w 46"/>
                    <a:gd name="T17" fmla="*/ 2147483646 h 37"/>
                    <a:gd name="T18" fmla="*/ 2147483646 w 46"/>
                    <a:gd name="T19" fmla="*/ 2147483646 h 37"/>
                    <a:gd name="T20" fmla="*/ 2147483646 w 46"/>
                    <a:gd name="T21" fmla="*/ 2147483646 h 37"/>
                    <a:gd name="T22" fmla="*/ 2147483646 w 46"/>
                    <a:gd name="T23" fmla="*/ 2147483646 h 37"/>
                    <a:gd name="T24" fmla="*/ 2147483646 w 46"/>
                    <a:gd name="T25" fmla="*/ 2147483646 h 37"/>
                    <a:gd name="T26" fmla="*/ 2147483646 w 46"/>
                    <a:gd name="T27" fmla="*/ 2147483646 h 37"/>
                    <a:gd name="T28" fmla="*/ 0 w 46"/>
                    <a:gd name="T29" fmla="*/ 0 h 3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6" h="37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20" y="15"/>
                      </a:lnTo>
                      <a:lnTo>
                        <a:pt x="31" y="20"/>
                      </a:lnTo>
                      <a:lnTo>
                        <a:pt x="46" y="25"/>
                      </a:lnTo>
                      <a:lnTo>
                        <a:pt x="37" y="29"/>
                      </a:lnTo>
                      <a:lnTo>
                        <a:pt x="29" y="33"/>
                      </a:lnTo>
                      <a:lnTo>
                        <a:pt x="21" y="36"/>
                      </a:lnTo>
                      <a:lnTo>
                        <a:pt x="13" y="37"/>
                      </a:lnTo>
                      <a:lnTo>
                        <a:pt x="9" y="36"/>
                      </a:lnTo>
                      <a:lnTo>
                        <a:pt x="7" y="33"/>
                      </a:lnTo>
                      <a:lnTo>
                        <a:pt x="5" y="29"/>
                      </a:lnTo>
                      <a:lnTo>
                        <a:pt x="3" y="23"/>
                      </a:lnTo>
                      <a:lnTo>
                        <a:pt x="1" y="1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8" name="Freeform 315"/>
                <p:cNvSpPr>
                  <a:spLocks/>
                </p:cNvSpPr>
                <p:nvPr/>
              </p:nvSpPr>
              <p:spPr bwMode="auto">
                <a:xfrm>
                  <a:off x="6932849" y="5537722"/>
                  <a:ext cx="94292" cy="177718"/>
                </a:xfrm>
                <a:custGeom>
                  <a:avLst/>
                  <a:gdLst>
                    <a:gd name="T0" fmla="*/ 2147483646 w 43"/>
                    <a:gd name="T1" fmla="*/ 0 h 31"/>
                    <a:gd name="T2" fmla="*/ 2147483646 w 43"/>
                    <a:gd name="T3" fmla="*/ 2147483646 h 31"/>
                    <a:gd name="T4" fmla="*/ 0 w 43"/>
                    <a:gd name="T5" fmla="*/ 2147483646 h 31"/>
                    <a:gd name="T6" fmla="*/ 0 w 43"/>
                    <a:gd name="T7" fmla="*/ 2147483646 h 31"/>
                    <a:gd name="T8" fmla="*/ 0 w 43"/>
                    <a:gd name="T9" fmla="*/ 2147483646 h 31"/>
                    <a:gd name="T10" fmla="*/ 0 w 43"/>
                    <a:gd name="T11" fmla="*/ 2147483646 h 31"/>
                    <a:gd name="T12" fmla="*/ 2147483646 w 43"/>
                    <a:gd name="T13" fmla="*/ 2147483646 h 31"/>
                    <a:gd name="T14" fmla="*/ 2147483646 w 43"/>
                    <a:gd name="T15" fmla="*/ 2147483646 h 31"/>
                    <a:gd name="T16" fmla="*/ 2147483646 w 43"/>
                    <a:gd name="T17" fmla="*/ 2147483646 h 31"/>
                    <a:gd name="T18" fmla="*/ 2147483646 w 43"/>
                    <a:gd name="T19" fmla="*/ 2147483646 h 31"/>
                    <a:gd name="T20" fmla="*/ 2147483646 w 43"/>
                    <a:gd name="T21" fmla="*/ 0 h 31"/>
                    <a:gd name="T22" fmla="*/ 2147483646 w 43"/>
                    <a:gd name="T23" fmla="*/ 0 h 3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3" h="31">
                      <a:moveTo>
                        <a:pt x="2" y="0"/>
                      </a:moveTo>
                      <a:lnTo>
                        <a:pt x="1" y="12"/>
                      </a:lnTo>
                      <a:lnTo>
                        <a:pt x="0" y="23"/>
                      </a:lnTo>
                      <a:lnTo>
                        <a:pt x="0" y="26"/>
                      </a:lnTo>
                      <a:lnTo>
                        <a:pt x="0" y="29"/>
                      </a:lnTo>
                      <a:lnTo>
                        <a:pt x="0" y="31"/>
                      </a:lnTo>
                      <a:lnTo>
                        <a:pt x="2" y="31"/>
                      </a:lnTo>
                      <a:lnTo>
                        <a:pt x="13" y="22"/>
                      </a:lnTo>
                      <a:lnTo>
                        <a:pt x="25" y="13"/>
                      </a:lnTo>
                      <a:lnTo>
                        <a:pt x="35" y="5"/>
                      </a:lnTo>
                      <a:lnTo>
                        <a:pt x="43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9" name="Freeform 316"/>
                <p:cNvSpPr>
                  <a:spLocks/>
                </p:cNvSpPr>
                <p:nvPr/>
              </p:nvSpPr>
              <p:spPr bwMode="auto">
                <a:xfrm>
                  <a:off x="7156793" y="5681122"/>
                  <a:ext cx="150605" cy="170365"/>
                </a:xfrm>
                <a:custGeom>
                  <a:avLst/>
                  <a:gdLst>
                    <a:gd name="T0" fmla="*/ 2147483646 w 71"/>
                    <a:gd name="T1" fmla="*/ 2147483646 h 49"/>
                    <a:gd name="T2" fmla="*/ 2147483646 w 71"/>
                    <a:gd name="T3" fmla="*/ 2147483646 h 49"/>
                    <a:gd name="T4" fmla="*/ 2147483646 w 71"/>
                    <a:gd name="T5" fmla="*/ 2147483646 h 49"/>
                    <a:gd name="T6" fmla="*/ 2147483646 w 71"/>
                    <a:gd name="T7" fmla="*/ 2147483646 h 49"/>
                    <a:gd name="T8" fmla="*/ 2147483646 w 71"/>
                    <a:gd name="T9" fmla="*/ 2147483646 h 49"/>
                    <a:gd name="T10" fmla="*/ 2147483646 w 71"/>
                    <a:gd name="T11" fmla="*/ 2147483646 h 49"/>
                    <a:gd name="T12" fmla="*/ 2147483646 w 71"/>
                    <a:gd name="T13" fmla="*/ 2147483646 h 49"/>
                    <a:gd name="T14" fmla="*/ 2147483646 w 71"/>
                    <a:gd name="T15" fmla="*/ 2147483646 h 49"/>
                    <a:gd name="T16" fmla="*/ 2147483646 w 71"/>
                    <a:gd name="T17" fmla="*/ 2147483646 h 49"/>
                    <a:gd name="T18" fmla="*/ 2147483646 w 71"/>
                    <a:gd name="T19" fmla="*/ 2147483646 h 49"/>
                    <a:gd name="T20" fmla="*/ 2147483646 w 71"/>
                    <a:gd name="T21" fmla="*/ 2147483646 h 49"/>
                    <a:gd name="T22" fmla="*/ 2147483646 w 71"/>
                    <a:gd name="T23" fmla="*/ 2147483646 h 49"/>
                    <a:gd name="T24" fmla="*/ 2147483646 w 71"/>
                    <a:gd name="T25" fmla="*/ 2147483646 h 49"/>
                    <a:gd name="T26" fmla="*/ 2147483646 w 71"/>
                    <a:gd name="T27" fmla="*/ 2147483646 h 49"/>
                    <a:gd name="T28" fmla="*/ 2147483646 w 71"/>
                    <a:gd name="T29" fmla="*/ 2147483646 h 49"/>
                    <a:gd name="T30" fmla="*/ 2147483646 w 71"/>
                    <a:gd name="T31" fmla="*/ 2147483646 h 49"/>
                    <a:gd name="T32" fmla="*/ 2147483646 w 71"/>
                    <a:gd name="T33" fmla="*/ 2147483646 h 49"/>
                    <a:gd name="T34" fmla="*/ 2147483646 w 71"/>
                    <a:gd name="T35" fmla="*/ 2147483646 h 49"/>
                    <a:gd name="T36" fmla="*/ 2147483646 w 71"/>
                    <a:gd name="T37" fmla="*/ 2147483646 h 49"/>
                    <a:gd name="T38" fmla="*/ 2147483646 w 71"/>
                    <a:gd name="T39" fmla="*/ 2147483646 h 49"/>
                    <a:gd name="T40" fmla="*/ 2147483646 w 71"/>
                    <a:gd name="T41" fmla="*/ 2147483646 h 49"/>
                    <a:gd name="T42" fmla="*/ 2147483646 w 71"/>
                    <a:gd name="T43" fmla="*/ 2147483646 h 49"/>
                    <a:gd name="T44" fmla="*/ 2147483646 w 71"/>
                    <a:gd name="T45" fmla="*/ 0 h 49"/>
                    <a:gd name="T46" fmla="*/ 2147483646 w 71"/>
                    <a:gd name="T47" fmla="*/ 2147483646 h 49"/>
                    <a:gd name="T48" fmla="*/ 2147483646 w 71"/>
                    <a:gd name="T49" fmla="*/ 2147483646 h 49"/>
                    <a:gd name="T50" fmla="*/ 0 w 71"/>
                    <a:gd name="T51" fmla="*/ 2147483646 h 49"/>
                    <a:gd name="T52" fmla="*/ 0 w 71"/>
                    <a:gd name="T53" fmla="*/ 2147483646 h 49"/>
                    <a:gd name="T54" fmla="*/ 2147483646 w 71"/>
                    <a:gd name="T55" fmla="*/ 2147483646 h 49"/>
                    <a:gd name="T56" fmla="*/ 2147483646 w 71"/>
                    <a:gd name="T57" fmla="*/ 2147483646 h 49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1" h="49">
                      <a:moveTo>
                        <a:pt x="4" y="12"/>
                      </a:moveTo>
                      <a:lnTo>
                        <a:pt x="4" y="18"/>
                      </a:lnTo>
                      <a:lnTo>
                        <a:pt x="5" y="25"/>
                      </a:lnTo>
                      <a:lnTo>
                        <a:pt x="7" y="31"/>
                      </a:lnTo>
                      <a:lnTo>
                        <a:pt x="9" y="37"/>
                      </a:lnTo>
                      <a:lnTo>
                        <a:pt x="14" y="41"/>
                      </a:lnTo>
                      <a:lnTo>
                        <a:pt x="18" y="46"/>
                      </a:lnTo>
                      <a:lnTo>
                        <a:pt x="23" y="48"/>
                      </a:lnTo>
                      <a:lnTo>
                        <a:pt x="30" y="49"/>
                      </a:lnTo>
                      <a:lnTo>
                        <a:pt x="35" y="48"/>
                      </a:lnTo>
                      <a:lnTo>
                        <a:pt x="40" y="46"/>
                      </a:lnTo>
                      <a:lnTo>
                        <a:pt x="45" y="42"/>
                      </a:lnTo>
                      <a:lnTo>
                        <a:pt x="50" y="37"/>
                      </a:lnTo>
                      <a:lnTo>
                        <a:pt x="60" y="28"/>
                      </a:lnTo>
                      <a:lnTo>
                        <a:pt x="71" y="18"/>
                      </a:lnTo>
                      <a:lnTo>
                        <a:pt x="61" y="12"/>
                      </a:lnTo>
                      <a:lnTo>
                        <a:pt x="52" y="9"/>
                      </a:lnTo>
                      <a:lnTo>
                        <a:pt x="44" y="7"/>
                      </a:lnTo>
                      <a:lnTo>
                        <a:pt x="37" y="6"/>
                      </a:lnTo>
                      <a:lnTo>
                        <a:pt x="29" y="6"/>
                      </a:lnTo>
                      <a:lnTo>
                        <a:pt x="21" y="5"/>
                      </a:lnTo>
                      <a:lnTo>
                        <a:pt x="14" y="3"/>
                      </a:lnTo>
                      <a:lnTo>
                        <a:pt x="4" y="0"/>
                      </a:lnTo>
                      <a:lnTo>
                        <a:pt x="3" y="1"/>
                      </a:lnTo>
                      <a:lnTo>
                        <a:pt x="1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1"/>
                      </a:lnTo>
                      <a:lnTo>
                        <a:pt x="4" y="12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0" name="Freeform 317"/>
                <p:cNvSpPr>
                  <a:spLocks/>
                </p:cNvSpPr>
                <p:nvPr/>
              </p:nvSpPr>
              <p:spPr bwMode="auto">
                <a:xfrm>
                  <a:off x="6151011" y="6289042"/>
                  <a:ext cx="234420" cy="176493"/>
                </a:xfrm>
                <a:custGeom>
                  <a:avLst/>
                  <a:gdLst>
                    <a:gd name="T0" fmla="*/ 2147483646 w 112"/>
                    <a:gd name="T1" fmla="*/ 2147483646 h 26"/>
                    <a:gd name="T2" fmla="*/ 2147483646 w 112"/>
                    <a:gd name="T3" fmla="*/ 2147483646 h 26"/>
                    <a:gd name="T4" fmla="*/ 2147483646 w 112"/>
                    <a:gd name="T5" fmla="*/ 2147483646 h 26"/>
                    <a:gd name="T6" fmla="*/ 2147483646 w 112"/>
                    <a:gd name="T7" fmla="*/ 2147483646 h 26"/>
                    <a:gd name="T8" fmla="*/ 2147483646 w 112"/>
                    <a:gd name="T9" fmla="*/ 2147483646 h 26"/>
                    <a:gd name="T10" fmla="*/ 2147483646 w 112"/>
                    <a:gd name="T11" fmla="*/ 2147483646 h 26"/>
                    <a:gd name="T12" fmla="*/ 2147483646 w 112"/>
                    <a:gd name="T13" fmla="*/ 2147483646 h 26"/>
                    <a:gd name="T14" fmla="*/ 2147483646 w 112"/>
                    <a:gd name="T15" fmla="*/ 2147483646 h 26"/>
                    <a:gd name="T16" fmla="*/ 2147483646 w 112"/>
                    <a:gd name="T17" fmla="*/ 2147483646 h 26"/>
                    <a:gd name="T18" fmla="*/ 2147483646 w 112"/>
                    <a:gd name="T19" fmla="*/ 2147483646 h 26"/>
                    <a:gd name="T20" fmla="*/ 2147483646 w 112"/>
                    <a:gd name="T21" fmla="*/ 2147483646 h 26"/>
                    <a:gd name="T22" fmla="*/ 2147483646 w 112"/>
                    <a:gd name="T23" fmla="*/ 2147483646 h 26"/>
                    <a:gd name="T24" fmla="*/ 2147483646 w 112"/>
                    <a:gd name="T25" fmla="*/ 2147483646 h 26"/>
                    <a:gd name="T26" fmla="*/ 2147483646 w 112"/>
                    <a:gd name="T27" fmla="*/ 2147483646 h 26"/>
                    <a:gd name="T28" fmla="*/ 2147483646 w 112"/>
                    <a:gd name="T29" fmla="*/ 2147483646 h 26"/>
                    <a:gd name="T30" fmla="*/ 2147483646 w 112"/>
                    <a:gd name="T31" fmla="*/ 2147483646 h 26"/>
                    <a:gd name="T32" fmla="*/ 2147483646 w 112"/>
                    <a:gd name="T33" fmla="*/ 2147483646 h 26"/>
                    <a:gd name="T34" fmla="*/ 2147483646 w 112"/>
                    <a:gd name="T35" fmla="*/ 2147483646 h 26"/>
                    <a:gd name="T36" fmla="*/ 0 w 112"/>
                    <a:gd name="T37" fmla="*/ 2147483646 h 26"/>
                    <a:gd name="T38" fmla="*/ 2147483646 w 112"/>
                    <a:gd name="T39" fmla="*/ 2147483646 h 26"/>
                    <a:gd name="T40" fmla="*/ 2147483646 w 112"/>
                    <a:gd name="T41" fmla="*/ 2147483646 h 26"/>
                    <a:gd name="T42" fmla="*/ 2147483646 w 112"/>
                    <a:gd name="T43" fmla="*/ 2147483646 h 26"/>
                    <a:gd name="T44" fmla="*/ 2147483646 w 112"/>
                    <a:gd name="T45" fmla="*/ 0 h 26"/>
                    <a:gd name="T46" fmla="*/ 2147483646 w 112"/>
                    <a:gd name="T47" fmla="*/ 2147483646 h 26"/>
                    <a:gd name="T48" fmla="*/ 2147483646 w 112"/>
                    <a:gd name="T49" fmla="*/ 2147483646 h 2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112" h="26">
                      <a:moveTo>
                        <a:pt x="46" y="2"/>
                      </a:moveTo>
                      <a:lnTo>
                        <a:pt x="56" y="2"/>
                      </a:lnTo>
                      <a:lnTo>
                        <a:pt x="66" y="3"/>
                      </a:lnTo>
                      <a:lnTo>
                        <a:pt x="74" y="4"/>
                      </a:lnTo>
                      <a:lnTo>
                        <a:pt x="84" y="6"/>
                      </a:lnTo>
                      <a:lnTo>
                        <a:pt x="92" y="9"/>
                      </a:lnTo>
                      <a:lnTo>
                        <a:pt x="100" y="12"/>
                      </a:lnTo>
                      <a:lnTo>
                        <a:pt x="106" y="16"/>
                      </a:lnTo>
                      <a:lnTo>
                        <a:pt x="112" y="20"/>
                      </a:lnTo>
                      <a:lnTo>
                        <a:pt x="110" y="22"/>
                      </a:lnTo>
                      <a:lnTo>
                        <a:pt x="105" y="23"/>
                      </a:lnTo>
                      <a:lnTo>
                        <a:pt x="101" y="25"/>
                      </a:lnTo>
                      <a:lnTo>
                        <a:pt x="95" y="25"/>
                      </a:lnTo>
                      <a:lnTo>
                        <a:pt x="87" y="26"/>
                      </a:lnTo>
                      <a:lnTo>
                        <a:pt x="79" y="26"/>
                      </a:lnTo>
                      <a:lnTo>
                        <a:pt x="66" y="24"/>
                      </a:lnTo>
                      <a:lnTo>
                        <a:pt x="41" y="19"/>
                      </a:lnTo>
                      <a:lnTo>
                        <a:pt x="16" y="13"/>
                      </a:lnTo>
                      <a:lnTo>
                        <a:pt x="0" y="8"/>
                      </a:lnTo>
                      <a:lnTo>
                        <a:pt x="5" y="4"/>
                      </a:lnTo>
                      <a:lnTo>
                        <a:pt x="11" y="2"/>
                      </a:lnTo>
                      <a:lnTo>
                        <a:pt x="18" y="1"/>
                      </a:lnTo>
                      <a:lnTo>
                        <a:pt x="25" y="0"/>
                      </a:lnTo>
                      <a:lnTo>
                        <a:pt x="37" y="1"/>
                      </a:lnTo>
                      <a:lnTo>
                        <a:pt x="46" y="2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1" name="Freeform 319"/>
                <p:cNvSpPr>
                  <a:spLocks/>
                </p:cNvSpPr>
                <p:nvPr/>
              </p:nvSpPr>
              <p:spPr bwMode="auto">
                <a:xfrm>
                  <a:off x="5803964" y="6199570"/>
                  <a:ext cx="184656" cy="165462"/>
                </a:xfrm>
                <a:custGeom>
                  <a:avLst/>
                  <a:gdLst>
                    <a:gd name="T0" fmla="*/ 0 w 81"/>
                    <a:gd name="T1" fmla="*/ 2147483646 h 31"/>
                    <a:gd name="T2" fmla="*/ 0 w 81"/>
                    <a:gd name="T3" fmla="*/ 2147483646 h 31"/>
                    <a:gd name="T4" fmla="*/ 0 w 81"/>
                    <a:gd name="T5" fmla="*/ 2147483646 h 31"/>
                    <a:gd name="T6" fmla="*/ 0 w 81"/>
                    <a:gd name="T7" fmla="*/ 2147483646 h 31"/>
                    <a:gd name="T8" fmla="*/ 2147483646 w 81"/>
                    <a:gd name="T9" fmla="*/ 2147483646 h 31"/>
                    <a:gd name="T10" fmla="*/ 2147483646 w 81"/>
                    <a:gd name="T11" fmla="*/ 2147483646 h 31"/>
                    <a:gd name="T12" fmla="*/ 2147483646 w 81"/>
                    <a:gd name="T13" fmla="*/ 2147483646 h 31"/>
                    <a:gd name="T14" fmla="*/ 2147483646 w 81"/>
                    <a:gd name="T15" fmla="*/ 2147483646 h 31"/>
                    <a:gd name="T16" fmla="*/ 2147483646 w 81"/>
                    <a:gd name="T17" fmla="*/ 0 h 31"/>
                    <a:gd name="T18" fmla="*/ 2147483646 w 81"/>
                    <a:gd name="T19" fmla="*/ 2147483646 h 31"/>
                    <a:gd name="T20" fmla="*/ 2147483646 w 81"/>
                    <a:gd name="T21" fmla="*/ 2147483646 h 31"/>
                    <a:gd name="T22" fmla="*/ 2147483646 w 81"/>
                    <a:gd name="T23" fmla="*/ 2147483646 h 31"/>
                    <a:gd name="T24" fmla="*/ 2147483646 w 81"/>
                    <a:gd name="T25" fmla="*/ 2147483646 h 31"/>
                    <a:gd name="T26" fmla="*/ 2147483646 w 81"/>
                    <a:gd name="T27" fmla="*/ 2147483646 h 31"/>
                    <a:gd name="T28" fmla="*/ 2147483646 w 81"/>
                    <a:gd name="T29" fmla="*/ 2147483646 h 31"/>
                    <a:gd name="T30" fmla="*/ 2147483646 w 81"/>
                    <a:gd name="T31" fmla="*/ 2147483646 h 31"/>
                    <a:gd name="T32" fmla="*/ 2147483646 w 81"/>
                    <a:gd name="T33" fmla="*/ 2147483646 h 31"/>
                    <a:gd name="T34" fmla="*/ 2147483646 w 81"/>
                    <a:gd name="T35" fmla="*/ 2147483646 h 31"/>
                    <a:gd name="T36" fmla="*/ 2147483646 w 81"/>
                    <a:gd name="T37" fmla="*/ 2147483646 h 31"/>
                    <a:gd name="T38" fmla="*/ 2147483646 w 81"/>
                    <a:gd name="T39" fmla="*/ 2147483646 h 31"/>
                    <a:gd name="T40" fmla="*/ 2147483646 w 81"/>
                    <a:gd name="T41" fmla="*/ 2147483646 h 31"/>
                    <a:gd name="T42" fmla="*/ 2147483646 w 81"/>
                    <a:gd name="T43" fmla="*/ 2147483646 h 31"/>
                    <a:gd name="T44" fmla="*/ 2147483646 w 81"/>
                    <a:gd name="T45" fmla="*/ 2147483646 h 31"/>
                    <a:gd name="T46" fmla="*/ 0 w 81"/>
                    <a:gd name="T47" fmla="*/ 2147483646 h 31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81" h="31">
                      <a:moveTo>
                        <a:pt x="0" y="31"/>
                      </a:moveTo>
                      <a:lnTo>
                        <a:pt x="0" y="22"/>
                      </a:lnTo>
                      <a:lnTo>
                        <a:pt x="0" y="13"/>
                      </a:lnTo>
                      <a:lnTo>
                        <a:pt x="0" y="10"/>
                      </a:lnTo>
                      <a:lnTo>
                        <a:pt x="2" y="8"/>
                      </a:lnTo>
                      <a:lnTo>
                        <a:pt x="3" y="6"/>
                      </a:lnTo>
                      <a:lnTo>
                        <a:pt x="4" y="4"/>
                      </a:lnTo>
                      <a:lnTo>
                        <a:pt x="8" y="2"/>
                      </a:lnTo>
                      <a:lnTo>
                        <a:pt x="14" y="0"/>
                      </a:lnTo>
                      <a:lnTo>
                        <a:pt x="26" y="1"/>
                      </a:lnTo>
                      <a:lnTo>
                        <a:pt x="41" y="1"/>
                      </a:lnTo>
                      <a:lnTo>
                        <a:pt x="56" y="1"/>
                      </a:lnTo>
                      <a:lnTo>
                        <a:pt x="65" y="1"/>
                      </a:lnTo>
                      <a:lnTo>
                        <a:pt x="73" y="1"/>
                      </a:lnTo>
                      <a:lnTo>
                        <a:pt x="81" y="1"/>
                      </a:lnTo>
                      <a:lnTo>
                        <a:pt x="73" y="6"/>
                      </a:lnTo>
                      <a:lnTo>
                        <a:pt x="67" y="10"/>
                      </a:lnTo>
                      <a:lnTo>
                        <a:pt x="64" y="14"/>
                      </a:lnTo>
                      <a:lnTo>
                        <a:pt x="62" y="18"/>
                      </a:lnTo>
                      <a:lnTo>
                        <a:pt x="59" y="21"/>
                      </a:lnTo>
                      <a:lnTo>
                        <a:pt x="54" y="23"/>
                      </a:lnTo>
                      <a:lnTo>
                        <a:pt x="47" y="25"/>
                      </a:lnTo>
                      <a:lnTo>
                        <a:pt x="34" y="25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2" name="Freeform 320"/>
                <p:cNvSpPr>
                  <a:spLocks/>
                </p:cNvSpPr>
                <p:nvPr/>
              </p:nvSpPr>
              <p:spPr bwMode="auto">
                <a:xfrm>
                  <a:off x="6026598" y="6157898"/>
                  <a:ext cx="201680" cy="163010"/>
                </a:xfrm>
                <a:custGeom>
                  <a:avLst/>
                  <a:gdLst>
                    <a:gd name="T0" fmla="*/ 2147483646 w 89"/>
                    <a:gd name="T1" fmla="*/ 2147483646 h 49"/>
                    <a:gd name="T2" fmla="*/ 2147483646 w 89"/>
                    <a:gd name="T3" fmla="*/ 2147483646 h 49"/>
                    <a:gd name="T4" fmla="*/ 2147483646 w 89"/>
                    <a:gd name="T5" fmla="*/ 2147483646 h 49"/>
                    <a:gd name="T6" fmla="*/ 2147483646 w 89"/>
                    <a:gd name="T7" fmla="*/ 2147483646 h 49"/>
                    <a:gd name="T8" fmla="*/ 2147483646 w 89"/>
                    <a:gd name="T9" fmla="*/ 2147483646 h 49"/>
                    <a:gd name="T10" fmla="*/ 2147483646 w 89"/>
                    <a:gd name="T11" fmla="*/ 2147483646 h 49"/>
                    <a:gd name="T12" fmla="*/ 2147483646 w 89"/>
                    <a:gd name="T13" fmla="*/ 2147483646 h 49"/>
                    <a:gd name="T14" fmla="*/ 2147483646 w 89"/>
                    <a:gd name="T15" fmla="*/ 2147483646 h 49"/>
                    <a:gd name="T16" fmla="*/ 2147483646 w 89"/>
                    <a:gd name="T17" fmla="*/ 2147483646 h 49"/>
                    <a:gd name="T18" fmla="*/ 2147483646 w 89"/>
                    <a:gd name="T19" fmla="*/ 0 h 49"/>
                    <a:gd name="T20" fmla="*/ 2147483646 w 89"/>
                    <a:gd name="T21" fmla="*/ 2147483646 h 49"/>
                    <a:gd name="T22" fmla="*/ 2147483646 w 89"/>
                    <a:gd name="T23" fmla="*/ 2147483646 h 49"/>
                    <a:gd name="T24" fmla="*/ 0 w 89"/>
                    <a:gd name="T25" fmla="*/ 2147483646 h 49"/>
                    <a:gd name="T26" fmla="*/ 0 w 89"/>
                    <a:gd name="T27" fmla="*/ 2147483646 h 49"/>
                    <a:gd name="T28" fmla="*/ 0 w 89"/>
                    <a:gd name="T29" fmla="*/ 2147483646 h 49"/>
                    <a:gd name="T30" fmla="*/ 2147483646 w 89"/>
                    <a:gd name="T31" fmla="*/ 2147483646 h 4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89" h="49">
                      <a:moveTo>
                        <a:pt x="2" y="49"/>
                      </a:moveTo>
                      <a:lnTo>
                        <a:pt x="89" y="49"/>
                      </a:lnTo>
                      <a:lnTo>
                        <a:pt x="78" y="41"/>
                      </a:lnTo>
                      <a:lnTo>
                        <a:pt x="68" y="35"/>
                      </a:lnTo>
                      <a:lnTo>
                        <a:pt x="57" y="30"/>
                      </a:lnTo>
                      <a:lnTo>
                        <a:pt x="46" y="25"/>
                      </a:lnTo>
                      <a:lnTo>
                        <a:pt x="36" y="21"/>
                      </a:lnTo>
                      <a:lnTo>
                        <a:pt x="26" y="14"/>
                      </a:lnTo>
                      <a:lnTo>
                        <a:pt x="16" y="8"/>
                      </a:lnTo>
                      <a:lnTo>
                        <a:pt x="9" y="0"/>
                      </a:lnTo>
                      <a:lnTo>
                        <a:pt x="4" y="10"/>
                      </a:lnTo>
                      <a:lnTo>
                        <a:pt x="1" y="23"/>
                      </a:lnTo>
                      <a:lnTo>
                        <a:pt x="0" y="29"/>
                      </a:lnTo>
                      <a:lnTo>
                        <a:pt x="0" y="36"/>
                      </a:lnTo>
                      <a:lnTo>
                        <a:pt x="0" y="43"/>
                      </a:lnTo>
                      <a:lnTo>
                        <a:pt x="2" y="49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3" name="Freeform 321"/>
                <p:cNvSpPr>
                  <a:spLocks/>
                </p:cNvSpPr>
                <p:nvPr/>
              </p:nvSpPr>
              <p:spPr bwMode="auto">
                <a:xfrm>
                  <a:off x="6295069" y="6186088"/>
                  <a:ext cx="184655" cy="174042"/>
                </a:xfrm>
                <a:custGeom>
                  <a:avLst/>
                  <a:gdLst>
                    <a:gd name="T0" fmla="*/ 0 w 86"/>
                    <a:gd name="T1" fmla="*/ 2147483646 h 46"/>
                    <a:gd name="T2" fmla="*/ 2147483646 w 86"/>
                    <a:gd name="T3" fmla="*/ 2147483646 h 46"/>
                    <a:gd name="T4" fmla="*/ 2147483646 w 86"/>
                    <a:gd name="T5" fmla="*/ 2147483646 h 46"/>
                    <a:gd name="T6" fmla="*/ 2147483646 w 86"/>
                    <a:gd name="T7" fmla="*/ 2147483646 h 46"/>
                    <a:gd name="T8" fmla="*/ 2147483646 w 86"/>
                    <a:gd name="T9" fmla="*/ 2147483646 h 46"/>
                    <a:gd name="T10" fmla="*/ 2147483646 w 86"/>
                    <a:gd name="T11" fmla="*/ 2147483646 h 46"/>
                    <a:gd name="T12" fmla="*/ 2147483646 w 86"/>
                    <a:gd name="T13" fmla="*/ 2147483646 h 46"/>
                    <a:gd name="T14" fmla="*/ 2147483646 w 86"/>
                    <a:gd name="T15" fmla="*/ 2147483646 h 46"/>
                    <a:gd name="T16" fmla="*/ 2147483646 w 86"/>
                    <a:gd name="T17" fmla="*/ 2147483646 h 46"/>
                    <a:gd name="T18" fmla="*/ 2147483646 w 86"/>
                    <a:gd name="T19" fmla="*/ 2147483646 h 46"/>
                    <a:gd name="T20" fmla="*/ 2147483646 w 86"/>
                    <a:gd name="T21" fmla="*/ 2147483646 h 46"/>
                    <a:gd name="T22" fmla="*/ 2147483646 w 86"/>
                    <a:gd name="T23" fmla="*/ 2147483646 h 46"/>
                    <a:gd name="T24" fmla="*/ 2147483646 w 86"/>
                    <a:gd name="T25" fmla="*/ 2147483646 h 46"/>
                    <a:gd name="T26" fmla="*/ 2147483646 w 86"/>
                    <a:gd name="T27" fmla="*/ 2147483646 h 46"/>
                    <a:gd name="T28" fmla="*/ 2147483646 w 86"/>
                    <a:gd name="T29" fmla="*/ 2147483646 h 46"/>
                    <a:gd name="T30" fmla="*/ 2147483646 w 86"/>
                    <a:gd name="T31" fmla="*/ 2147483646 h 46"/>
                    <a:gd name="T32" fmla="*/ 2147483646 w 86"/>
                    <a:gd name="T33" fmla="*/ 2147483646 h 46"/>
                    <a:gd name="T34" fmla="*/ 2147483646 w 86"/>
                    <a:gd name="T35" fmla="*/ 2147483646 h 46"/>
                    <a:gd name="T36" fmla="*/ 2147483646 w 86"/>
                    <a:gd name="T37" fmla="*/ 2147483646 h 46"/>
                    <a:gd name="T38" fmla="*/ 2147483646 w 86"/>
                    <a:gd name="T39" fmla="*/ 2147483646 h 46"/>
                    <a:gd name="T40" fmla="*/ 2147483646 w 86"/>
                    <a:gd name="T41" fmla="*/ 2147483646 h 46"/>
                    <a:gd name="T42" fmla="*/ 2147483646 w 86"/>
                    <a:gd name="T43" fmla="*/ 0 h 46"/>
                    <a:gd name="T44" fmla="*/ 2147483646 w 86"/>
                    <a:gd name="T45" fmla="*/ 0 h 46"/>
                    <a:gd name="T46" fmla="*/ 2147483646 w 86"/>
                    <a:gd name="T47" fmla="*/ 2147483646 h 46"/>
                    <a:gd name="T48" fmla="*/ 2147483646 w 86"/>
                    <a:gd name="T49" fmla="*/ 2147483646 h 46"/>
                    <a:gd name="T50" fmla="*/ 2147483646 w 86"/>
                    <a:gd name="T51" fmla="*/ 2147483646 h 46"/>
                    <a:gd name="T52" fmla="*/ 2147483646 w 86"/>
                    <a:gd name="T53" fmla="*/ 2147483646 h 46"/>
                    <a:gd name="T54" fmla="*/ 2147483646 w 86"/>
                    <a:gd name="T55" fmla="*/ 2147483646 h 46"/>
                    <a:gd name="T56" fmla="*/ 0 w 86"/>
                    <a:gd name="T57" fmla="*/ 2147483646 h 4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86" h="46">
                      <a:moveTo>
                        <a:pt x="0" y="21"/>
                      </a:moveTo>
                      <a:lnTo>
                        <a:pt x="14" y="26"/>
                      </a:lnTo>
                      <a:lnTo>
                        <a:pt x="25" y="29"/>
                      </a:lnTo>
                      <a:lnTo>
                        <a:pt x="30" y="30"/>
                      </a:lnTo>
                      <a:lnTo>
                        <a:pt x="36" y="30"/>
                      </a:lnTo>
                      <a:lnTo>
                        <a:pt x="41" y="29"/>
                      </a:lnTo>
                      <a:lnTo>
                        <a:pt x="46" y="27"/>
                      </a:lnTo>
                      <a:lnTo>
                        <a:pt x="46" y="36"/>
                      </a:lnTo>
                      <a:lnTo>
                        <a:pt x="46" y="46"/>
                      </a:lnTo>
                      <a:lnTo>
                        <a:pt x="56" y="45"/>
                      </a:lnTo>
                      <a:lnTo>
                        <a:pt x="67" y="43"/>
                      </a:lnTo>
                      <a:lnTo>
                        <a:pt x="77" y="40"/>
                      </a:lnTo>
                      <a:lnTo>
                        <a:pt x="86" y="40"/>
                      </a:lnTo>
                      <a:lnTo>
                        <a:pt x="83" y="32"/>
                      </a:lnTo>
                      <a:lnTo>
                        <a:pt x="80" y="25"/>
                      </a:lnTo>
                      <a:lnTo>
                        <a:pt x="74" y="19"/>
                      </a:lnTo>
                      <a:lnTo>
                        <a:pt x="70" y="14"/>
                      </a:lnTo>
                      <a:lnTo>
                        <a:pt x="64" y="9"/>
                      </a:lnTo>
                      <a:lnTo>
                        <a:pt x="58" y="6"/>
                      </a:lnTo>
                      <a:lnTo>
                        <a:pt x="51" y="3"/>
                      </a:lnTo>
                      <a:lnTo>
                        <a:pt x="46" y="1"/>
                      </a:lnTo>
                      <a:lnTo>
                        <a:pt x="39" y="0"/>
                      </a:lnTo>
                      <a:lnTo>
                        <a:pt x="33" y="0"/>
                      </a:lnTo>
                      <a:lnTo>
                        <a:pt x="26" y="1"/>
                      </a:lnTo>
                      <a:lnTo>
                        <a:pt x="19" y="3"/>
                      </a:lnTo>
                      <a:lnTo>
                        <a:pt x="14" y="6"/>
                      </a:lnTo>
                      <a:lnTo>
                        <a:pt x="8" y="10"/>
                      </a:lnTo>
                      <a:lnTo>
                        <a:pt x="4" y="15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Freeform 322"/>
                <p:cNvSpPr>
                  <a:spLocks/>
                </p:cNvSpPr>
                <p:nvPr/>
              </p:nvSpPr>
              <p:spPr bwMode="auto">
                <a:xfrm>
                  <a:off x="6563538" y="6199570"/>
                  <a:ext cx="127033" cy="165462"/>
                </a:xfrm>
                <a:custGeom>
                  <a:avLst/>
                  <a:gdLst>
                    <a:gd name="T0" fmla="*/ 0 w 59"/>
                    <a:gd name="T1" fmla="*/ 0 h 18"/>
                    <a:gd name="T2" fmla="*/ 0 w 59"/>
                    <a:gd name="T3" fmla="*/ 2147483646 h 18"/>
                    <a:gd name="T4" fmla="*/ 2147483646 w 59"/>
                    <a:gd name="T5" fmla="*/ 2147483646 h 18"/>
                    <a:gd name="T6" fmla="*/ 2147483646 w 59"/>
                    <a:gd name="T7" fmla="*/ 2147483646 h 18"/>
                    <a:gd name="T8" fmla="*/ 2147483646 w 59"/>
                    <a:gd name="T9" fmla="*/ 2147483646 h 18"/>
                    <a:gd name="T10" fmla="*/ 2147483646 w 59"/>
                    <a:gd name="T11" fmla="*/ 2147483646 h 18"/>
                    <a:gd name="T12" fmla="*/ 2147483646 w 59"/>
                    <a:gd name="T13" fmla="*/ 2147483646 h 18"/>
                    <a:gd name="T14" fmla="*/ 2147483646 w 59"/>
                    <a:gd name="T15" fmla="*/ 2147483646 h 18"/>
                    <a:gd name="T16" fmla="*/ 2147483646 w 59"/>
                    <a:gd name="T17" fmla="*/ 2147483646 h 18"/>
                    <a:gd name="T18" fmla="*/ 2147483646 w 59"/>
                    <a:gd name="T19" fmla="*/ 2147483646 h 18"/>
                    <a:gd name="T20" fmla="*/ 2147483646 w 59"/>
                    <a:gd name="T21" fmla="*/ 2147483646 h 18"/>
                    <a:gd name="T22" fmla="*/ 0 w 59"/>
                    <a:gd name="T23" fmla="*/ 0 h 1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59" h="18">
                      <a:moveTo>
                        <a:pt x="0" y="0"/>
                      </a:moveTo>
                      <a:lnTo>
                        <a:pt x="0" y="18"/>
                      </a:lnTo>
                      <a:lnTo>
                        <a:pt x="39" y="18"/>
                      </a:lnTo>
                      <a:lnTo>
                        <a:pt x="59" y="6"/>
                      </a:lnTo>
                      <a:lnTo>
                        <a:pt x="51" y="5"/>
                      </a:lnTo>
                      <a:lnTo>
                        <a:pt x="45" y="4"/>
                      </a:lnTo>
                      <a:lnTo>
                        <a:pt x="37" y="5"/>
                      </a:lnTo>
                      <a:lnTo>
                        <a:pt x="29" y="6"/>
                      </a:lnTo>
                      <a:lnTo>
                        <a:pt x="22" y="6"/>
                      </a:lnTo>
                      <a:lnTo>
                        <a:pt x="14" y="5"/>
                      </a:lnTo>
                      <a:lnTo>
                        <a:pt x="7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Freeform 323"/>
                <p:cNvSpPr>
                  <a:spLocks/>
                </p:cNvSpPr>
                <p:nvPr/>
              </p:nvSpPr>
              <p:spPr bwMode="auto">
                <a:xfrm>
                  <a:off x="6932849" y="6176283"/>
                  <a:ext cx="5238" cy="165462"/>
                </a:xfrm>
                <a:custGeom>
                  <a:avLst/>
                  <a:gdLst>
                    <a:gd name="T0" fmla="*/ 2147483646 w 4"/>
                    <a:gd name="T1" fmla="*/ 2147483646 h 19"/>
                    <a:gd name="T2" fmla="*/ 2147483646 w 4"/>
                    <a:gd name="T3" fmla="*/ 0 h 19"/>
                    <a:gd name="T4" fmla="*/ 2147483646 w 4"/>
                    <a:gd name="T5" fmla="*/ 2147483646 h 19"/>
                    <a:gd name="T6" fmla="*/ 2147483646 w 4"/>
                    <a:gd name="T7" fmla="*/ 2147483646 h 19"/>
                    <a:gd name="T8" fmla="*/ 0 w 4"/>
                    <a:gd name="T9" fmla="*/ 2147483646 h 19"/>
                    <a:gd name="T10" fmla="*/ 0 w 4"/>
                    <a:gd name="T11" fmla="*/ 2147483646 h 19"/>
                    <a:gd name="T12" fmla="*/ 0 w 4"/>
                    <a:gd name="T13" fmla="*/ 2147483646 h 19"/>
                    <a:gd name="T14" fmla="*/ 2147483646 w 4"/>
                    <a:gd name="T15" fmla="*/ 2147483646 h 19"/>
                    <a:gd name="T16" fmla="*/ 2147483646 w 4"/>
                    <a:gd name="T17" fmla="*/ 2147483646 h 19"/>
                    <a:gd name="T18" fmla="*/ 2147483646 w 4"/>
                    <a:gd name="T19" fmla="*/ 2147483646 h 19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4" h="19">
                      <a:moveTo>
                        <a:pt x="4" y="19"/>
                      </a:move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1" y="3"/>
                      </a:lnTo>
                      <a:lnTo>
                        <a:pt x="0" y="6"/>
                      </a:lnTo>
                      <a:lnTo>
                        <a:pt x="0" y="10"/>
                      </a:lnTo>
                      <a:lnTo>
                        <a:pt x="0" y="14"/>
                      </a:lnTo>
                      <a:lnTo>
                        <a:pt x="1" y="16"/>
                      </a:lnTo>
                      <a:lnTo>
                        <a:pt x="2" y="19"/>
                      </a:lnTo>
                      <a:lnTo>
                        <a:pt x="4" y="19"/>
                      </a:lnTo>
                    </a:path>
                  </a:pathLst>
                </a:custGeom>
                <a:solidFill>
                  <a:srgbClr val="E46C0A"/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6" name="Freeform 324"/>
                <p:cNvSpPr>
                  <a:spLocks/>
                </p:cNvSpPr>
                <p:nvPr/>
              </p:nvSpPr>
              <p:spPr bwMode="auto">
                <a:xfrm>
                  <a:off x="4769371" y="5618615"/>
                  <a:ext cx="107388" cy="175267"/>
                </a:xfrm>
                <a:custGeom>
                  <a:avLst/>
                  <a:gdLst>
                    <a:gd name="T0" fmla="*/ 0 w 46"/>
                    <a:gd name="T1" fmla="*/ 2147483646 h 50"/>
                    <a:gd name="T2" fmla="*/ 2147483646 w 46"/>
                    <a:gd name="T3" fmla="*/ 0 h 50"/>
                    <a:gd name="T4" fmla="*/ 2147483646 w 46"/>
                    <a:gd name="T5" fmla="*/ 2147483646 h 50"/>
                    <a:gd name="T6" fmla="*/ 2147483646 w 46"/>
                    <a:gd name="T7" fmla="*/ 2147483646 h 50"/>
                    <a:gd name="T8" fmla="*/ 2147483646 w 46"/>
                    <a:gd name="T9" fmla="*/ 2147483646 h 50"/>
                    <a:gd name="T10" fmla="*/ 2147483646 w 46"/>
                    <a:gd name="T11" fmla="*/ 2147483646 h 50"/>
                    <a:gd name="T12" fmla="*/ 2147483646 w 46"/>
                    <a:gd name="T13" fmla="*/ 2147483646 h 50"/>
                    <a:gd name="T14" fmla="*/ 2147483646 w 46"/>
                    <a:gd name="T15" fmla="*/ 2147483646 h 50"/>
                    <a:gd name="T16" fmla="*/ 2147483646 w 46"/>
                    <a:gd name="T17" fmla="*/ 2147483646 h 50"/>
                    <a:gd name="T18" fmla="*/ 2147483646 w 46"/>
                    <a:gd name="T19" fmla="*/ 2147483646 h 50"/>
                    <a:gd name="T20" fmla="*/ 2147483646 w 46"/>
                    <a:gd name="T21" fmla="*/ 2147483646 h 50"/>
                    <a:gd name="T22" fmla="*/ 0 w 46"/>
                    <a:gd name="T23" fmla="*/ 2147483646 h 5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6" h="50">
                      <a:moveTo>
                        <a:pt x="0" y="50"/>
                      </a:moveTo>
                      <a:lnTo>
                        <a:pt x="7" y="0"/>
                      </a:lnTo>
                      <a:lnTo>
                        <a:pt x="23" y="8"/>
                      </a:lnTo>
                      <a:lnTo>
                        <a:pt x="34" y="14"/>
                      </a:lnTo>
                      <a:lnTo>
                        <a:pt x="37" y="18"/>
                      </a:lnTo>
                      <a:lnTo>
                        <a:pt x="41" y="22"/>
                      </a:lnTo>
                      <a:lnTo>
                        <a:pt x="44" y="30"/>
                      </a:lnTo>
                      <a:lnTo>
                        <a:pt x="46" y="38"/>
                      </a:lnTo>
                      <a:lnTo>
                        <a:pt x="34" y="42"/>
                      </a:lnTo>
                      <a:lnTo>
                        <a:pt x="21" y="46"/>
                      </a:lnTo>
                      <a:lnTo>
                        <a:pt x="8" y="49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7" name="Freeform 325"/>
                <p:cNvSpPr>
                  <a:spLocks/>
                </p:cNvSpPr>
                <p:nvPr/>
              </p:nvSpPr>
              <p:spPr bwMode="auto">
                <a:xfrm>
                  <a:off x="4498282" y="5537722"/>
                  <a:ext cx="151915" cy="177718"/>
                </a:xfrm>
                <a:custGeom>
                  <a:avLst/>
                  <a:gdLst>
                    <a:gd name="T0" fmla="*/ 0 w 66"/>
                    <a:gd name="T1" fmla="*/ 0 h 80"/>
                    <a:gd name="T2" fmla="*/ 2147483646 w 66"/>
                    <a:gd name="T3" fmla="*/ 0 h 80"/>
                    <a:gd name="T4" fmla="*/ 2147483646 w 66"/>
                    <a:gd name="T5" fmla="*/ 0 h 80"/>
                    <a:gd name="T6" fmla="*/ 2147483646 w 66"/>
                    <a:gd name="T7" fmla="*/ 0 h 80"/>
                    <a:gd name="T8" fmla="*/ 2147483646 w 66"/>
                    <a:gd name="T9" fmla="*/ 0 h 80"/>
                    <a:gd name="T10" fmla="*/ 2147483646 w 66"/>
                    <a:gd name="T11" fmla="*/ 2147483646 h 80"/>
                    <a:gd name="T12" fmla="*/ 2147483646 w 66"/>
                    <a:gd name="T13" fmla="*/ 2147483646 h 80"/>
                    <a:gd name="T14" fmla="*/ 2147483646 w 66"/>
                    <a:gd name="T15" fmla="*/ 2147483646 h 80"/>
                    <a:gd name="T16" fmla="*/ 2147483646 w 66"/>
                    <a:gd name="T17" fmla="*/ 2147483646 h 80"/>
                    <a:gd name="T18" fmla="*/ 2147483646 w 66"/>
                    <a:gd name="T19" fmla="*/ 2147483646 h 80"/>
                    <a:gd name="T20" fmla="*/ 2147483646 w 66"/>
                    <a:gd name="T21" fmla="*/ 2147483646 h 80"/>
                    <a:gd name="T22" fmla="*/ 2147483646 w 66"/>
                    <a:gd name="T23" fmla="*/ 2147483646 h 80"/>
                    <a:gd name="T24" fmla="*/ 2147483646 w 66"/>
                    <a:gd name="T25" fmla="*/ 2147483646 h 80"/>
                    <a:gd name="T26" fmla="*/ 2147483646 w 66"/>
                    <a:gd name="T27" fmla="*/ 2147483646 h 80"/>
                    <a:gd name="T28" fmla="*/ 2147483646 w 66"/>
                    <a:gd name="T29" fmla="*/ 2147483646 h 80"/>
                    <a:gd name="T30" fmla="*/ 2147483646 w 66"/>
                    <a:gd name="T31" fmla="*/ 2147483646 h 80"/>
                    <a:gd name="T32" fmla="*/ 2147483646 w 66"/>
                    <a:gd name="T33" fmla="*/ 2147483646 h 80"/>
                    <a:gd name="T34" fmla="*/ 0 w 66"/>
                    <a:gd name="T35" fmla="*/ 2147483646 h 80"/>
                    <a:gd name="T36" fmla="*/ 0 w 66"/>
                    <a:gd name="T37" fmla="*/ 0 h 80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66" h="80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18" y="0"/>
                      </a:lnTo>
                      <a:lnTo>
                        <a:pt x="26" y="0"/>
                      </a:lnTo>
                      <a:lnTo>
                        <a:pt x="33" y="0"/>
                      </a:lnTo>
                      <a:lnTo>
                        <a:pt x="33" y="7"/>
                      </a:lnTo>
                      <a:lnTo>
                        <a:pt x="34" y="14"/>
                      </a:lnTo>
                      <a:lnTo>
                        <a:pt x="36" y="21"/>
                      </a:lnTo>
                      <a:lnTo>
                        <a:pt x="38" y="27"/>
                      </a:lnTo>
                      <a:lnTo>
                        <a:pt x="44" y="36"/>
                      </a:lnTo>
                      <a:lnTo>
                        <a:pt x="49" y="45"/>
                      </a:lnTo>
                      <a:lnTo>
                        <a:pt x="56" y="52"/>
                      </a:lnTo>
                      <a:lnTo>
                        <a:pt x="61" y="60"/>
                      </a:lnTo>
                      <a:lnTo>
                        <a:pt x="62" y="65"/>
                      </a:lnTo>
                      <a:lnTo>
                        <a:pt x="65" y="69"/>
                      </a:lnTo>
                      <a:lnTo>
                        <a:pt x="66" y="75"/>
                      </a:lnTo>
                      <a:lnTo>
                        <a:pt x="66" y="80"/>
                      </a:lnTo>
                      <a:lnTo>
                        <a:pt x="0" y="1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8" name="Freeform 326"/>
                <p:cNvSpPr>
                  <a:spLocks/>
                </p:cNvSpPr>
                <p:nvPr/>
              </p:nvSpPr>
              <p:spPr bwMode="auto">
                <a:xfrm>
                  <a:off x="3656202" y="5491148"/>
                  <a:ext cx="40598" cy="172816"/>
                </a:xfrm>
                <a:custGeom>
                  <a:avLst/>
                  <a:gdLst>
                    <a:gd name="T0" fmla="*/ 2147483646 w 20"/>
                    <a:gd name="T1" fmla="*/ 2147483646 h 48"/>
                    <a:gd name="T2" fmla="*/ 2147483646 w 20"/>
                    <a:gd name="T3" fmla="*/ 2147483646 h 48"/>
                    <a:gd name="T4" fmla="*/ 2147483646 w 20"/>
                    <a:gd name="T5" fmla="*/ 2147483646 h 48"/>
                    <a:gd name="T6" fmla="*/ 2147483646 w 20"/>
                    <a:gd name="T7" fmla="*/ 2147483646 h 48"/>
                    <a:gd name="T8" fmla="*/ 2147483646 w 20"/>
                    <a:gd name="T9" fmla="*/ 2147483646 h 48"/>
                    <a:gd name="T10" fmla="*/ 2147483646 w 20"/>
                    <a:gd name="T11" fmla="*/ 2147483646 h 48"/>
                    <a:gd name="T12" fmla="*/ 2147483646 w 20"/>
                    <a:gd name="T13" fmla="*/ 2147483646 h 48"/>
                    <a:gd name="T14" fmla="*/ 2147483646 w 20"/>
                    <a:gd name="T15" fmla="*/ 2147483646 h 48"/>
                    <a:gd name="T16" fmla="*/ 0 w 20"/>
                    <a:gd name="T17" fmla="*/ 0 h 48"/>
                    <a:gd name="T18" fmla="*/ 0 w 20"/>
                    <a:gd name="T19" fmla="*/ 2147483646 h 48"/>
                    <a:gd name="T20" fmla="*/ 2147483646 w 20"/>
                    <a:gd name="T21" fmla="*/ 2147483646 h 48"/>
                    <a:gd name="T22" fmla="*/ 2147483646 w 20"/>
                    <a:gd name="T23" fmla="*/ 2147483646 h 48"/>
                    <a:gd name="T24" fmla="*/ 2147483646 w 20"/>
                    <a:gd name="T25" fmla="*/ 2147483646 h 48"/>
                    <a:gd name="T26" fmla="*/ 2147483646 w 20"/>
                    <a:gd name="T27" fmla="*/ 2147483646 h 48"/>
                    <a:gd name="T28" fmla="*/ 2147483646 w 20"/>
                    <a:gd name="T29" fmla="*/ 2147483646 h 48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20" h="48">
                      <a:moveTo>
                        <a:pt x="20" y="48"/>
                      </a:moveTo>
                      <a:lnTo>
                        <a:pt x="20" y="39"/>
                      </a:lnTo>
                      <a:lnTo>
                        <a:pt x="19" y="32"/>
                      </a:lnTo>
                      <a:lnTo>
                        <a:pt x="16" y="25"/>
                      </a:lnTo>
                      <a:lnTo>
                        <a:pt x="14" y="19"/>
                      </a:lnTo>
                      <a:lnTo>
                        <a:pt x="12" y="14"/>
                      </a:lnTo>
                      <a:lnTo>
                        <a:pt x="9" y="9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2" y="17"/>
                      </a:lnTo>
                      <a:lnTo>
                        <a:pt x="4" y="24"/>
                      </a:lnTo>
                      <a:lnTo>
                        <a:pt x="8" y="31"/>
                      </a:lnTo>
                      <a:lnTo>
                        <a:pt x="14" y="41"/>
                      </a:lnTo>
                      <a:lnTo>
                        <a:pt x="20" y="48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9" name="Line 327" descr="Horizontal dunkel"/>
                <p:cNvSpPr>
                  <a:spLocks noChangeShapeType="1"/>
                </p:cNvSpPr>
                <p:nvPr/>
              </p:nvSpPr>
              <p:spPr bwMode="auto">
                <a:xfrm>
                  <a:off x="3785854" y="5600230"/>
                  <a:ext cx="24882" cy="18385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0" name="Freeform 328"/>
                <p:cNvSpPr>
                  <a:spLocks/>
                </p:cNvSpPr>
                <p:nvPr/>
              </p:nvSpPr>
              <p:spPr bwMode="auto">
                <a:xfrm>
                  <a:off x="3771448" y="5600230"/>
                  <a:ext cx="36669" cy="170365"/>
                </a:xfrm>
                <a:custGeom>
                  <a:avLst/>
                  <a:gdLst>
                    <a:gd name="T0" fmla="*/ 2147483646 w 20"/>
                    <a:gd name="T1" fmla="*/ 2147483646 h 12"/>
                    <a:gd name="T2" fmla="*/ 2147483646 w 20"/>
                    <a:gd name="T3" fmla="*/ 2147483646 h 12"/>
                    <a:gd name="T4" fmla="*/ 2147483646 w 20"/>
                    <a:gd name="T5" fmla="*/ 2147483646 h 12"/>
                    <a:gd name="T6" fmla="*/ 2147483646 w 20"/>
                    <a:gd name="T7" fmla="*/ 2147483646 h 12"/>
                    <a:gd name="T8" fmla="*/ 2147483646 w 20"/>
                    <a:gd name="T9" fmla="*/ 2147483646 h 12"/>
                    <a:gd name="T10" fmla="*/ 2147483646 w 20"/>
                    <a:gd name="T11" fmla="*/ 0 h 12"/>
                    <a:gd name="T12" fmla="*/ 0 w 20"/>
                    <a:gd name="T13" fmla="*/ 0 h 1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0" h="12">
                      <a:moveTo>
                        <a:pt x="20" y="12"/>
                      </a:moveTo>
                      <a:lnTo>
                        <a:pt x="20" y="8"/>
                      </a:lnTo>
                      <a:lnTo>
                        <a:pt x="18" y="5"/>
                      </a:lnTo>
                      <a:lnTo>
                        <a:pt x="15" y="3"/>
                      </a:lnTo>
                      <a:lnTo>
                        <a:pt x="13" y="2"/>
                      </a:ln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1" name="Freeform 329"/>
                <p:cNvSpPr>
                  <a:spLocks/>
                </p:cNvSpPr>
                <p:nvPr/>
              </p:nvSpPr>
              <p:spPr bwMode="auto">
                <a:xfrm>
                  <a:off x="3268557" y="5134485"/>
                  <a:ext cx="113937" cy="169139"/>
                </a:xfrm>
                <a:custGeom>
                  <a:avLst/>
                  <a:gdLst>
                    <a:gd name="T0" fmla="*/ 2147483646 w 53"/>
                    <a:gd name="T1" fmla="*/ 0 h 30"/>
                    <a:gd name="T2" fmla="*/ 2147483646 w 53"/>
                    <a:gd name="T3" fmla="*/ 2147483646 h 30"/>
                    <a:gd name="T4" fmla="*/ 2147483646 w 53"/>
                    <a:gd name="T5" fmla="*/ 2147483646 h 30"/>
                    <a:gd name="T6" fmla="*/ 2147483646 w 53"/>
                    <a:gd name="T7" fmla="*/ 2147483646 h 30"/>
                    <a:gd name="T8" fmla="*/ 2147483646 w 53"/>
                    <a:gd name="T9" fmla="*/ 2147483646 h 30"/>
                    <a:gd name="T10" fmla="*/ 2147483646 w 53"/>
                    <a:gd name="T11" fmla="*/ 2147483646 h 30"/>
                    <a:gd name="T12" fmla="*/ 2147483646 w 53"/>
                    <a:gd name="T13" fmla="*/ 2147483646 h 30"/>
                    <a:gd name="T14" fmla="*/ 2147483646 w 53"/>
                    <a:gd name="T15" fmla="*/ 2147483646 h 30"/>
                    <a:gd name="T16" fmla="*/ 2147483646 w 53"/>
                    <a:gd name="T17" fmla="*/ 2147483646 h 30"/>
                    <a:gd name="T18" fmla="*/ 2147483646 w 53"/>
                    <a:gd name="T19" fmla="*/ 2147483646 h 30"/>
                    <a:gd name="T20" fmla="*/ 2147483646 w 53"/>
                    <a:gd name="T21" fmla="*/ 2147483646 h 30"/>
                    <a:gd name="T22" fmla="*/ 2147483646 w 53"/>
                    <a:gd name="T23" fmla="*/ 2147483646 h 30"/>
                    <a:gd name="T24" fmla="*/ 0 w 53"/>
                    <a:gd name="T25" fmla="*/ 2147483646 h 30"/>
                    <a:gd name="T26" fmla="*/ 2147483646 w 53"/>
                    <a:gd name="T27" fmla="*/ 0 h 30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53" h="30">
                      <a:moveTo>
                        <a:pt x="7" y="0"/>
                      </a:moveTo>
                      <a:lnTo>
                        <a:pt x="11" y="4"/>
                      </a:lnTo>
                      <a:lnTo>
                        <a:pt x="23" y="13"/>
                      </a:lnTo>
                      <a:lnTo>
                        <a:pt x="37" y="23"/>
                      </a:lnTo>
                      <a:lnTo>
                        <a:pt x="46" y="30"/>
                      </a:lnTo>
                      <a:lnTo>
                        <a:pt x="49" y="18"/>
                      </a:lnTo>
                      <a:lnTo>
                        <a:pt x="53" y="6"/>
                      </a:lnTo>
                      <a:lnTo>
                        <a:pt x="37" y="5"/>
                      </a:lnTo>
                      <a:lnTo>
                        <a:pt x="26" y="3"/>
                      </a:lnTo>
                      <a:lnTo>
                        <a:pt x="21" y="3"/>
                      </a:lnTo>
                      <a:lnTo>
                        <a:pt x="15" y="3"/>
                      </a:lnTo>
                      <a:lnTo>
                        <a:pt x="9" y="4"/>
                      </a:lnTo>
                      <a:lnTo>
                        <a:pt x="0" y="6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" name="Freeform 330"/>
                <p:cNvSpPr>
                  <a:spLocks/>
                </p:cNvSpPr>
                <p:nvPr/>
              </p:nvSpPr>
              <p:spPr bwMode="auto">
                <a:xfrm>
                  <a:off x="5957189" y="6224083"/>
                  <a:ext cx="57623" cy="170364"/>
                </a:xfrm>
                <a:custGeom>
                  <a:avLst/>
                  <a:gdLst>
                    <a:gd name="T0" fmla="*/ 0 w 33"/>
                    <a:gd name="T1" fmla="*/ 2147483646 h 31"/>
                    <a:gd name="T2" fmla="*/ 2147483646 w 33"/>
                    <a:gd name="T3" fmla="*/ 2147483646 h 31"/>
                    <a:gd name="T4" fmla="*/ 2147483646 w 33"/>
                    <a:gd name="T5" fmla="*/ 2147483646 h 31"/>
                    <a:gd name="T6" fmla="*/ 2147483646 w 33"/>
                    <a:gd name="T7" fmla="*/ 2147483646 h 31"/>
                    <a:gd name="T8" fmla="*/ 2147483646 w 33"/>
                    <a:gd name="T9" fmla="*/ 2147483646 h 31"/>
                    <a:gd name="T10" fmla="*/ 2147483646 w 33"/>
                    <a:gd name="T11" fmla="*/ 0 h 31"/>
                    <a:gd name="T12" fmla="*/ 2147483646 w 33"/>
                    <a:gd name="T13" fmla="*/ 0 h 31"/>
                    <a:gd name="T14" fmla="*/ 2147483646 w 33"/>
                    <a:gd name="T15" fmla="*/ 0 h 31"/>
                    <a:gd name="T16" fmla="*/ 2147483646 w 33"/>
                    <a:gd name="T17" fmla="*/ 0 h 31"/>
                    <a:gd name="T18" fmla="*/ 0 w 33"/>
                    <a:gd name="T19" fmla="*/ 0 h 31"/>
                    <a:gd name="T20" fmla="*/ 0 w 33"/>
                    <a:gd name="T21" fmla="*/ 2147483646 h 3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3" h="31">
                      <a:moveTo>
                        <a:pt x="0" y="6"/>
                      </a:moveTo>
                      <a:lnTo>
                        <a:pt x="4" y="21"/>
                      </a:lnTo>
                      <a:lnTo>
                        <a:pt x="7" y="31"/>
                      </a:lnTo>
                      <a:lnTo>
                        <a:pt x="22" y="31"/>
                      </a:lnTo>
                      <a:lnTo>
                        <a:pt x="33" y="31"/>
                      </a:lnTo>
                      <a:lnTo>
                        <a:pt x="33" y="0"/>
                      </a:lnTo>
                      <a:lnTo>
                        <a:pt x="27" y="0"/>
                      </a:lnTo>
                      <a:lnTo>
                        <a:pt x="19" y="0"/>
                      </a:lnTo>
                      <a:lnTo>
                        <a:pt x="10" y="0"/>
                      </a:lnTo>
                      <a:lnTo>
                        <a:pt x="0" y="0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3" name="Freeform 332"/>
                <p:cNvSpPr>
                  <a:spLocks/>
                </p:cNvSpPr>
                <p:nvPr/>
              </p:nvSpPr>
              <p:spPr bwMode="auto">
                <a:xfrm>
                  <a:off x="3180814" y="4842781"/>
                  <a:ext cx="1394735" cy="1104307"/>
                </a:xfrm>
                <a:custGeom>
                  <a:avLst/>
                  <a:gdLst>
                    <a:gd name="T0" fmla="*/ 2147483646 w 625"/>
                    <a:gd name="T1" fmla="*/ 2147483646 h 694"/>
                    <a:gd name="T2" fmla="*/ 2147483646 w 625"/>
                    <a:gd name="T3" fmla="*/ 2147483646 h 694"/>
                    <a:gd name="T4" fmla="*/ 2147483646 w 625"/>
                    <a:gd name="T5" fmla="*/ 2147483646 h 694"/>
                    <a:gd name="T6" fmla="*/ 2147483646 w 625"/>
                    <a:gd name="T7" fmla="*/ 2147483646 h 694"/>
                    <a:gd name="T8" fmla="*/ 2147483646 w 625"/>
                    <a:gd name="T9" fmla="*/ 2147483646 h 694"/>
                    <a:gd name="T10" fmla="*/ 2147483646 w 625"/>
                    <a:gd name="T11" fmla="*/ 2147483646 h 694"/>
                    <a:gd name="T12" fmla="*/ 2147483646 w 625"/>
                    <a:gd name="T13" fmla="*/ 2147483646 h 694"/>
                    <a:gd name="T14" fmla="*/ 2147483646 w 625"/>
                    <a:gd name="T15" fmla="*/ 2147483646 h 694"/>
                    <a:gd name="T16" fmla="*/ 2147483646 w 625"/>
                    <a:gd name="T17" fmla="*/ 2147483646 h 694"/>
                    <a:gd name="T18" fmla="*/ 2147483646 w 625"/>
                    <a:gd name="T19" fmla="*/ 2147483646 h 694"/>
                    <a:gd name="T20" fmla="*/ 2147483646 w 625"/>
                    <a:gd name="T21" fmla="*/ 2147483646 h 694"/>
                    <a:gd name="T22" fmla="*/ 2147483646 w 625"/>
                    <a:gd name="T23" fmla="*/ 2147483646 h 694"/>
                    <a:gd name="T24" fmla="*/ 2147483646 w 625"/>
                    <a:gd name="T25" fmla="*/ 2147483646 h 694"/>
                    <a:gd name="T26" fmla="*/ 2147483646 w 625"/>
                    <a:gd name="T27" fmla="*/ 2147483646 h 694"/>
                    <a:gd name="T28" fmla="*/ 2147483646 w 625"/>
                    <a:gd name="T29" fmla="*/ 2147483646 h 694"/>
                    <a:gd name="T30" fmla="*/ 2147483646 w 625"/>
                    <a:gd name="T31" fmla="*/ 2147483646 h 694"/>
                    <a:gd name="T32" fmla="*/ 2147483646 w 625"/>
                    <a:gd name="T33" fmla="*/ 2147483646 h 694"/>
                    <a:gd name="T34" fmla="*/ 2147483646 w 625"/>
                    <a:gd name="T35" fmla="*/ 2147483646 h 694"/>
                    <a:gd name="T36" fmla="*/ 2147483646 w 625"/>
                    <a:gd name="T37" fmla="*/ 2147483646 h 694"/>
                    <a:gd name="T38" fmla="*/ 2147483646 w 625"/>
                    <a:gd name="T39" fmla="*/ 2147483646 h 694"/>
                    <a:gd name="T40" fmla="*/ 2147483646 w 625"/>
                    <a:gd name="T41" fmla="*/ 2147483646 h 694"/>
                    <a:gd name="T42" fmla="*/ 2147483646 w 625"/>
                    <a:gd name="T43" fmla="*/ 2147483646 h 694"/>
                    <a:gd name="T44" fmla="*/ 2147483646 w 625"/>
                    <a:gd name="T45" fmla="*/ 2147483646 h 694"/>
                    <a:gd name="T46" fmla="*/ 2147483646 w 625"/>
                    <a:gd name="T47" fmla="*/ 2147483646 h 694"/>
                    <a:gd name="T48" fmla="*/ 2147483646 w 625"/>
                    <a:gd name="T49" fmla="*/ 2147483646 h 694"/>
                    <a:gd name="T50" fmla="*/ 2147483646 w 625"/>
                    <a:gd name="T51" fmla="*/ 2147483646 h 694"/>
                    <a:gd name="T52" fmla="*/ 2147483646 w 625"/>
                    <a:gd name="T53" fmla="*/ 2147483646 h 694"/>
                    <a:gd name="T54" fmla="*/ 2147483646 w 625"/>
                    <a:gd name="T55" fmla="*/ 2147483646 h 694"/>
                    <a:gd name="T56" fmla="*/ 2147483646 w 625"/>
                    <a:gd name="T57" fmla="*/ 2147483646 h 694"/>
                    <a:gd name="T58" fmla="*/ 2147483646 w 625"/>
                    <a:gd name="T59" fmla="*/ 2147483646 h 694"/>
                    <a:gd name="T60" fmla="*/ 2147483646 w 625"/>
                    <a:gd name="T61" fmla="*/ 2147483646 h 694"/>
                    <a:gd name="T62" fmla="*/ 2147483646 w 625"/>
                    <a:gd name="T63" fmla="*/ 2147483646 h 694"/>
                    <a:gd name="T64" fmla="*/ 2147483646 w 625"/>
                    <a:gd name="T65" fmla="*/ 2147483646 h 694"/>
                    <a:gd name="T66" fmla="*/ 2147483646 w 625"/>
                    <a:gd name="T67" fmla="*/ 2147483646 h 694"/>
                    <a:gd name="T68" fmla="*/ 2147483646 w 625"/>
                    <a:gd name="T69" fmla="*/ 2147483646 h 694"/>
                    <a:gd name="T70" fmla="*/ 2147483646 w 625"/>
                    <a:gd name="T71" fmla="*/ 2147483646 h 694"/>
                    <a:gd name="T72" fmla="*/ 2147483646 w 625"/>
                    <a:gd name="T73" fmla="*/ 2147483646 h 694"/>
                    <a:gd name="T74" fmla="*/ 2147483646 w 625"/>
                    <a:gd name="T75" fmla="*/ 2147483646 h 694"/>
                    <a:gd name="T76" fmla="*/ 2147483646 w 625"/>
                    <a:gd name="T77" fmla="*/ 2147483646 h 694"/>
                    <a:gd name="T78" fmla="*/ 2147483646 w 625"/>
                    <a:gd name="T79" fmla="*/ 2147483646 h 694"/>
                    <a:gd name="T80" fmla="*/ 2147483646 w 625"/>
                    <a:gd name="T81" fmla="*/ 2147483646 h 694"/>
                    <a:gd name="T82" fmla="*/ 2147483646 w 625"/>
                    <a:gd name="T83" fmla="*/ 2147483646 h 694"/>
                    <a:gd name="T84" fmla="*/ 2147483646 w 625"/>
                    <a:gd name="T85" fmla="*/ 2147483646 h 694"/>
                    <a:gd name="T86" fmla="*/ 2147483646 w 625"/>
                    <a:gd name="T87" fmla="*/ 2147483646 h 694"/>
                    <a:gd name="T88" fmla="*/ 2147483646 w 625"/>
                    <a:gd name="T89" fmla="*/ 2147483646 h 694"/>
                    <a:gd name="T90" fmla="*/ 2147483646 w 625"/>
                    <a:gd name="T91" fmla="*/ 2147483646 h 694"/>
                    <a:gd name="T92" fmla="*/ 2147483646 w 625"/>
                    <a:gd name="T93" fmla="*/ 2147483646 h 694"/>
                    <a:gd name="T94" fmla="*/ 2147483646 w 625"/>
                    <a:gd name="T95" fmla="*/ 2147483646 h 694"/>
                    <a:gd name="T96" fmla="*/ 2147483646 w 625"/>
                    <a:gd name="T97" fmla="*/ 2147483646 h 694"/>
                    <a:gd name="T98" fmla="*/ 2147483646 w 625"/>
                    <a:gd name="T99" fmla="*/ 2147483646 h 694"/>
                    <a:gd name="T100" fmla="*/ 2147483646 w 625"/>
                    <a:gd name="T101" fmla="*/ 2147483646 h 694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625" h="694">
                      <a:moveTo>
                        <a:pt x="433" y="265"/>
                      </a:moveTo>
                      <a:lnTo>
                        <a:pt x="512" y="333"/>
                      </a:lnTo>
                      <a:lnTo>
                        <a:pt x="502" y="337"/>
                      </a:lnTo>
                      <a:lnTo>
                        <a:pt x="493" y="341"/>
                      </a:lnTo>
                      <a:lnTo>
                        <a:pt x="489" y="341"/>
                      </a:lnTo>
                      <a:lnTo>
                        <a:pt x="484" y="341"/>
                      </a:lnTo>
                      <a:lnTo>
                        <a:pt x="481" y="341"/>
                      </a:lnTo>
                      <a:lnTo>
                        <a:pt x="479" y="339"/>
                      </a:lnTo>
                      <a:lnTo>
                        <a:pt x="479" y="382"/>
                      </a:lnTo>
                      <a:lnTo>
                        <a:pt x="493" y="392"/>
                      </a:lnTo>
                      <a:lnTo>
                        <a:pt x="507" y="402"/>
                      </a:lnTo>
                      <a:lnTo>
                        <a:pt x="515" y="404"/>
                      </a:lnTo>
                      <a:lnTo>
                        <a:pt x="524" y="406"/>
                      </a:lnTo>
                      <a:lnTo>
                        <a:pt x="528" y="405"/>
                      </a:lnTo>
                      <a:lnTo>
                        <a:pt x="534" y="405"/>
                      </a:lnTo>
                      <a:lnTo>
                        <a:pt x="539" y="403"/>
                      </a:lnTo>
                      <a:lnTo>
                        <a:pt x="545" y="402"/>
                      </a:lnTo>
                      <a:lnTo>
                        <a:pt x="550" y="424"/>
                      </a:lnTo>
                      <a:lnTo>
                        <a:pt x="554" y="443"/>
                      </a:lnTo>
                      <a:lnTo>
                        <a:pt x="558" y="451"/>
                      </a:lnTo>
                      <a:lnTo>
                        <a:pt x="560" y="459"/>
                      </a:lnTo>
                      <a:lnTo>
                        <a:pt x="563" y="465"/>
                      </a:lnTo>
                      <a:lnTo>
                        <a:pt x="568" y="470"/>
                      </a:lnTo>
                      <a:lnTo>
                        <a:pt x="572" y="474"/>
                      </a:lnTo>
                      <a:lnTo>
                        <a:pt x="576" y="478"/>
                      </a:lnTo>
                      <a:lnTo>
                        <a:pt x="582" y="481"/>
                      </a:lnTo>
                      <a:lnTo>
                        <a:pt x="588" y="483"/>
                      </a:lnTo>
                      <a:lnTo>
                        <a:pt x="596" y="485"/>
                      </a:lnTo>
                      <a:lnTo>
                        <a:pt x="605" y="486"/>
                      </a:lnTo>
                      <a:lnTo>
                        <a:pt x="614" y="487"/>
                      </a:lnTo>
                      <a:lnTo>
                        <a:pt x="625" y="487"/>
                      </a:lnTo>
                      <a:lnTo>
                        <a:pt x="625" y="496"/>
                      </a:lnTo>
                      <a:lnTo>
                        <a:pt x="625" y="505"/>
                      </a:lnTo>
                      <a:lnTo>
                        <a:pt x="625" y="515"/>
                      </a:lnTo>
                      <a:lnTo>
                        <a:pt x="625" y="525"/>
                      </a:lnTo>
                      <a:lnTo>
                        <a:pt x="625" y="539"/>
                      </a:lnTo>
                      <a:lnTo>
                        <a:pt x="622" y="557"/>
                      </a:lnTo>
                      <a:lnTo>
                        <a:pt x="620" y="579"/>
                      </a:lnTo>
                      <a:lnTo>
                        <a:pt x="618" y="603"/>
                      </a:lnTo>
                      <a:lnTo>
                        <a:pt x="616" y="628"/>
                      </a:lnTo>
                      <a:lnTo>
                        <a:pt x="614" y="651"/>
                      </a:lnTo>
                      <a:lnTo>
                        <a:pt x="611" y="672"/>
                      </a:lnTo>
                      <a:lnTo>
                        <a:pt x="611" y="691"/>
                      </a:lnTo>
                      <a:lnTo>
                        <a:pt x="582" y="692"/>
                      </a:lnTo>
                      <a:lnTo>
                        <a:pt x="562" y="693"/>
                      </a:lnTo>
                      <a:lnTo>
                        <a:pt x="553" y="694"/>
                      </a:lnTo>
                      <a:lnTo>
                        <a:pt x="546" y="693"/>
                      </a:lnTo>
                      <a:lnTo>
                        <a:pt x="539" y="693"/>
                      </a:lnTo>
                      <a:lnTo>
                        <a:pt x="531" y="691"/>
                      </a:lnTo>
                      <a:lnTo>
                        <a:pt x="392" y="567"/>
                      </a:lnTo>
                      <a:lnTo>
                        <a:pt x="394" y="564"/>
                      </a:lnTo>
                      <a:lnTo>
                        <a:pt x="396" y="560"/>
                      </a:lnTo>
                      <a:lnTo>
                        <a:pt x="397" y="556"/>
                      </a:lnTo>
                      <a:lnTo>
                        <a:pt x="397" y="552"/>
                      </a:lnTo>
                      <a:lnTo>
                        <a:pt x="397" y="547"/>
                      </a:lnTo>
                      <a:lnTo>
                        <a:pt x="396" y="543"/>
                      </a:lnTo>
                      <a:lnTo>
                        <a:pt x="394" y="539"/>
                      </a:lnTo>
                      <a:lnTo>
                        <a:pt x="392" y="537"/>
                      </a:lnTo>
                      <a:lnTo>
                        <a:pt x="366" y="513"/>
                      </a:lnTo>
                      <a:lnTo>
                        <a:pt x="338" y="488"/>
                      </a:lnTo>
                      <a:lnTo>
                        <a:pt x="326" y="476"/>
                      </a:lnTo>
                      <a:lnTo>
                        <a:pt x="315" y="465"/>
                      </a:lnTo>
                      <a:lnTo>
                        <a:pt x="305" y="453"/>
                      </a:lnTo>
                      <a:lnTo>
                        <a:pt x="300" y="444"/>
                      </a:lnTo>
                      <a:lnTo>
                        <a:pt x="295" y="432"/>
                      </a:lnTo>
                      <a:lnTo>
                        <a:pt x="293" y="419"/>
                      </a:lnTo>
                      <a:lnTo>
                        <a:pt x="292" y="407"/>
                      </a:lnTo>
                      <a:lnTo>
                        <a:pt x="292" y="393"/>
                      </a:lnTo>
                      <a:lnTo>
                        <a:pt x="291" y="381"/>
                      </a:lnTo>
                      <a:lnTo>
                        <a:pt x="289" y="370"/>
                      </a:lnTo>
                      <a:lnTo>
                        <a:pt x="288" y="365"/>
                      </a:lnTo>
                      <a:lnTo>
                        <a:pt x="285" y="360"/>
                      </a:lnTo>
                      <a:lnTo>
                        <a:pt x="282" y="356"/>
                      </a:lnTo>
                      <a:lnTo>
                        <a:pt x="279" y="352"/>
                      </a:lnTo>
                      <a:lnTo>
                        <a:pt x="268" y="342"/>
                      </a:lnTo>
                      <a:lnTo>
                        <a:pt x="258" y="332"/>
                      </a:lnTo>
                      <a:lnTo>
                        <a:pt x="249" y="321"/>
                      </a:lnTo>
                      <a:lnTo>
                        <a:pt x="241" y="310"/>
                      </a:lnTo>
                      <a:lnTo>
                        <a:pt x="235" y="297"/>
                      </a:lnTo>
                      <a:lnTo>
                        <a:pt x="229" y="283"/>
                      </a:lnTo>
                      <a:lnTo>
                        <a:pt x="224" y="269"/>
                      </a:lnTo>
                      <a:lnTo>
                        <a:pt x="220" y="253"/>
                      </a:lnTo>
                      <a:lnTo>
                        <a:pt x="216" y="246"/>
                      </a:lnTo>
                      <a:lnTo>
                        <a:pt x="213" y="238"/>
                      </a:lnTo>
                      <a:lnTo>
                        <a:pt x="207" y="231"/>
                      </a:lnTo>
                      <a:lnTo>
                        <a:pt x="202" y="224"/>
                      </a:lnTo>
                      <a:lnTo>
                        <a:pt x="190" y="212"/>
                      </a:lnTo>
                      <a:lnTo>
                        <a:pt x="177" y="199"/>
                      </a:lnTo>
                      <a:lnTo>
                        <a:pt x="162" y="187"/>
                      </a:lnTo>
                      <a:lnTo>
                        <a:pt x="150" y="171"/>
                      </a:lnTo>
                      <a:lnTo>
                        <a:pt x="145" y="164"/>
                      </a:lnTo>
                      <a:lnTo>
                        <a:pt x="140" y="155"/>
                      </a:lnTo>
                      <a:lnTo>
                        <a:pt x="136" y="146"/>
                      </a:lnTo>
                      <a:lnTo>
                        <a:pt x="133" y="136"/>
                      </a:lnTo>
                      <a:lnTo>
                        <a:pt x="123" y="135"/>
                      </a:lnTo>
                      <a:lnTo>
                        <a:pt x="112" y="132"/>
                      </a:lnTo>
                      <a:lnTo>
                        <a:pt x="102" y="128"/>
                      </a:lnTo>
                      <a:lnTo>
                        <a:pt x="91" y="121"/>
                      </a:lnTo>
                      <a:lnTo>
                        <a:pt x="80" y="113"/>
                      </a:lnTo>
                      <a:lnTo>
                        <a:pt x="69" y="104"/>
                      </a:lnTo>
                      <a:lnTo>
                        <a:pt x="59" y="95"/>
                      </a:lnTo>
                      <a:lnTo>
                        <a:pt x="49" y="85"/>
                      </a:lnTo>
                      <a:lnTo>
                        <a:pt x="39" y="74"/>
                      </a:lnTo>
                      <a:lnTo>
                        <a:pt x="31" y="62"/>
                      </a:lnTo>
                      <a:lnTo>
                        <a:pt x="23" y="51"/>
                      </a:lnTo>
                      <a:lnTo>
                        <a:pt x="16" y="40"/>
                      </a:lnTo>
                      <a:lnTo>
                        <a:pt x="10" y="29"/>
                      </a:lnTo>
                      <a:lnTo>
                        <a:pt x="5" y="19"/>
                      </a:lnTo>
                      <a:lnTo>
                        <a:pt x="2" y="9"/>
                      </a:lnTo>
                      <a:lnTo>
                        <a:pt x="0" y="0"/>
                      </a:lnTo>
                      <a:lnTo>
                        <a:pt x="10" y="4"/>
                      </a:lnTo>
                      <a:lnTo>
                        <a:pt x="20" y="7"/>
                      </a:lnTo>
                      <a:lnTo>
                        <a:pt x="28" y="10"/>
                      </a:lnTo>
                      <a:lnTo>
                        <a:pt x="37" y="13"/>
                      </a:lnTo>
                      <a:lnTo>
                        <a:pt x="54" y="15"/>
                      </a:lnTo>
                      <a:lnTo>
                        <a:pt x="69" y="16"/>
                      </a:lnTo>
                      <a:lnTo>
                        <a:pt x="84" y="16"/>
                      </a:lnTo>
                      <a:lnTo>
                        <a:pt x="100" y="17"/>
                      </a:lnTo>
                      <a:lnTo>
                        <a:pt x="108" y="19"/>
                      </a:lnTo>
                      <a:lnTo>
                        <a:pt x="116" y="20"/>
                      </a:lnTo>
                      <a:lnTo>
                        <a:pt x="124" y="22"/>
                      </a:lnTo>
                      <a:lnTo>
                        <a:pt x="133" y="25"/>
                      </a:lnTo>
                      <a:lnTo>
                        <a:pt x="138" y="27"/>
                      </a:lnTo>
                      <a:lnTo>
                        <a:pt x="144" y="31"/>
                      </a:lnTo>
                      <a:lnTo>
                        <a:pt x="149" y="36"/>
                      </a:lnTo>
                      <a:lnTo>
                        <a:pt x="156" y="42"/>
                      </a:lnTo>
                      <a:lnTo>
                        <a:pt x="169" y="57"/>
                      </a:lnTo>
                      <a:lnTo>
                        <a:pt x="181" y="76"/>
                      </a:lnTo>
                      <a:lnTo>
                        <a:pt x="204" y="109"/>
                      </a:lnTo>
                      <a:lnTo>
                        <a:pt x="220" y="130"/>
                      </a:lnTo>
                      <a:lnTo>
                        <a:pt x="237" y="147"/>
                      </a:lnTo>
                      <a:lnTo>
                        <a:pt x="254" y="163"/>
                      </a:lnTo>
                      <a:lnTo>
                        <a:pt x="271" y="181"/>
                      </a:lnTo>
                      <a:lnTo>
                        <a:pt x="289" y="196"/>
                      </a:lnTo>
                      <a:lnTo>
                        <a:pt x="299" y="202"/>
                      </a:lnTo>
                      <a:lnTo>
                        <a:pt x="308" y="209"/>
                      </a:lnTo>
                      <a:lnTo>
                        <a:pt x="318" y="214"/>
                      </a:lnTo>
                      <a:lnTo>
                        <a:pt x="329" y="219"/>
                      </a:lnTo>
                      <a:lnTo>
                        <a:pt x="341" y="223"/>
                      </a:lnTo>
                      <a:lnTo>
                        <a:pt x="353" y="226"/>
                      </a:lnTo>
                      <a:lnTo>
                        <a:pt x="366" y="227"/>
                      </a:lnTo>
                      <a:lnTo>
                        <a:pt x="379" y="228"/>
                      </a:lnTo>
                      <a:lnTo>
                        <a:pt x="383" y="229"/>
                      </a:lnTo>
                      <a:lnTo>
                        <a:pt x="388" y="230"/>
                      </a:lnTo>
                      <a:lnTo>
                        <a:pt x="392" y="231"/>
                      </a:lnTo>
                      <a:lnTo>
                        <a:pt x="395" y="235"/>
                      </a:lnTo>
                      <a:lnTo>
                        <a:pt x="401" y="241"/>
                      </a:lnTo>
                      <a:lnTo>
                        <a:pt x="405" y="247"/>
                      </a:lnTo>
                      <a:lnTo>
                        <a:pt x="411" y="254"/>
                      </a:lnTo>
                      <a:lnTo>
                        <a:pt x="416" y="260"/>
                      </a:lnTo>
                      <a:lnTo>
                        <a:pt x="419" y="262"/>
                      </a:lnTo>
                      <a:lnTo>
                        <a:pt x="423" y="264"/>
                      </a:lnTo>
                      <a:lnTo>
                        <a:pt x="427" y="265"/>
                      </a:lnTo>
                      <a:lnTo>
                        <a:pt x="433" y="265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4" name="Freeform 333"/>
                <p:cNvSpPr>
                  <a:spLocks/>
                </p:cNvSpPr>
                <p:nvPr/>
              </p:nvSpPr>
              <p:spPr bwMode="auto">
                <a:xfrm>
                  <a:off x="4913429" y="4991084"/>
                  <a:ext cx="1291276" cy="772156"/>
                </a:xfrm>
                <a:custGeom>
                  <a:avLst/>
                  <a:gdLst>
                    <a:gd name="T0" fmla="*/ 2147483646 w 585"/>
                    <a:gd name="T1" fmla="*/ 2147483646 h 493"/>
                    <a:gd name="T2" fmla="*/ 2147483646 w 585"/>
                    <a:gd name="T3" fmla="*/ 2147483646 h 493"/>
                    <a:gd name="T4" fmla="*/ 2147483646 w 585"/>
                    <a:gd name="T5" fmla="*/ 2147483646 h 493"/>
                    <a:gd name="T6" fmla="*/ 2147483646 w 585"/>
                    <a:gd name="T7" fmla="*/ 2147483646 h 493"/>
                    <a:gd name="T8" fmla="*/ 2147483646 w 585"/>
                    <a:gd name="T9" fmla="*/ 2147483646 h 493"/>
                    <a:gd name="T10" fmla="*/ 2147483646 w 585"/>
                    <a:gd name="T11" fmla="*/ 2147483646 h 493"/>
                    <a:gd name="T12" fmla="*/ 2147483646 w 585"/>
                    <a:gd name="T13" fmla="*/ 2147483646 h 493"/>
                    <a:gd name="T14" fmla="*/ 2147483646 w 585"/>
                    <a:gd name="T15" fmla="*/ 2147483646 h 493"/>
                    <a:gd name="T16" fmla="*/ 2147483646 w 585"/>
                    <a:gd name="T17" fmla="*/ 2147483646 h 493"/>
                    <a:gd name="T18" fmla="*/ 2147483646 w 585"/>
                    <a:gd name="T19" fmla="*/ 2147483646 h 493"/>
                    <a:gd name="T20" fmla="*/ 2147483646 w 585"/>
                    <a:gd name="T21" fmla="*/ 2147483646 h 493"/>
                    <a:gd name="T22" fmla="*/ 2147483646 w 585"/>
                    <a:gd name="T23" fmla="*/ 2147483646 h 493"/>
                    <a:gd name="T24" fmla="*/ 2147483646 w 585"/>
                    <a:gd name="T25" fmla="*/ 2147483646 h 493"/>
                    <a:gd name="T26" fmla="*/ 2147483646 w 585"/>
                    <a:gd name="T27" fmla="*/ 2147483646 h 493"/>
                    <a:gd name="T28" fmla="*/ 2147483646 w 585"/>
                    <a:gd name="T29" fmla="*/ 2147483646 h 493"/>
                    <a:gd name="T30" fmla="*/ 2147483646 w 585"/>
                    <a:gd name="T31" fmla="*/ 2147483646 h 493"/>
                    <a:gd name="T32" fmla="*/ 2147483646 w 585"/>
                    <a:gd name="T33" fmla="*/ 2147483646 h 493"/>
                    <a:gd name="T34" fmla="*/ 2147483646 w 585"/>
                    <a:gd name="T35" fmla="*/ 2147483646 h 493"/>
                    <a:gd name="T36" fmla="*/ 2147483646 w 585"/>
                    <a:gd name="T37" fmla="*/ 2147483646 h 493"/>
                    <a:gd name="T38" fmla="*/ 2147483646 w 585"/>
                    <a:gd name="T39" fmla="*/ 2147483646 h 493"/>
                    <a:gd name="T40" fmla="*/ 2147483646 w 585"/>
                    <a:gd name="T41" fmla="*/ 2147483646 h 493"/>
                    <a:gd name="T42" fmla="*/ 2147483646 w 585"/>
                    <a:gd name="T43" fmla="*/ 2147483646 h 493"/>
                    <a:gd name="T44" fmla="*/ 2147483646 w 585"/>
                    <a:gd name="T45" fmla="*/ 2147483646 h 493"/>
                    <a:gd name="T46" fmla="*/ 2147483646 w 585"/>
                    <a:gd name="T47" fmla="*/ 2147483646 h 493"/>
                    <a:gd name="T48" fmla="*/ 2147483646 w 585"/>
                    <a:gd name="T49" fmla="*/ 2147483646 h 493"/>
                    <a:gd name="T50" fmla="*/ 2147483646 w 585"/>
                    <a:gd name="T51" fmla="*/ 2147483646 h 493"/>
                    <a:gd name="T52" fmla="*/ 2147483646 w 585"/>
                    <a:gd name="T53" fmla="*/ 2147483646 h 493"/>
                    <a:gd name="T54" fmla="*/ 2147483646 w 585"/>
                    <a:gd name="T55" fmla="*/ 2147483646 h 493"/>
                    <a:gd name="T56" fmla="*/ 2147483646 w 585"/>
                    <a:gd name="T57" fmla="*/ 2147483646 h 493"/>
                    <a:gd name="T58" fmla="*/ 2147483646 w 585"/>
                    <a:gd name="T59" fmla="*/ 2147483646 h 493"/>
                    <a:gd name="T60" fmla="*/ 2147483646 w 585"/>
                    <a:gd name="T61" fmla="*/ 2147483646 h 493"/>
                    <a:gd name="T62" fmla="*/ 2147483646 w 585"/>
                    <a:gd name="T63" fmla="*/ 2147483646 h 493"/>
                    <a:gd name="T64" fmla="*/ 2147483646 w 585"/>
                    <a:gd name="T65" fmla="*/ 2147483646 h 493"/>
                    <a:gd name="T66" fmla="*/ 2147483646 w 585"/>
                    <a:gd name="T67" fmla="*/ 2147483646 h 493"/>
                    <a:gd name="T68" fmla="*/ 2147483646 w 585"/>
                    <a:gd name="T69" fmla="*/ 2147483646 h 493"/>
                    <a:gd name="T70" fmla="*/ 2147483646 w 585"/>
                    <a:gd name="T71" fmla="*/ 2147483646 h 493"/>
                    <a:gd name="T72" fmla="*/ 2147483646 w 585"/>
                    <a:gd name="T73" fmla="*/ 2147483646 h 493"/>
                    <a:gd name="T74" fmla="*/ 2147483646 w 585"/>
                    <a:gd name="T75" fmla="*/ 2147483646 h 493"/>
                    <a:gd name="T76" fmla="*/ 2147483646 w 585"/>
                    <a:gd name="T77" fmla="*/ 2147483646 h 493"/>
                    <a:gd name="T78" fmla="*/ 2147483646 w 585"/>
                    <a:gd name="T79" fmla="*/ 2147483646 h 493"/>
                    <a:gd name="T80" fmla="*/ 2147483646 w 585"/>
                    <a:gd name="T81" fmla="*/ 2147483646 h 493"/>
                    <a:gd name="T82" fmla="*/ 2147483646 w 585"/>
                    <a:gd name="T83" fmla="*/ 2147483646 h 493"/>
                    <a:gd name="T84" fmla="*/ 2147483646 w 585"/>
                    <a:gd name="T85" fmla="*/ 2147483646 h 493"/>
                    <a:gd name="T86" fmla="*/ 2147483646 w 585"/>
                    <a:gd name="T87" fmla="*/ 2147483646 h 493"/>
                    <a:gd name="T88" fmla="*/ 2147483646 w 585"/>
                    <a:gd name="T89" fmla="*/ 2147483646 h 493"/>
                    <a:gd name="T90" fmla="*/ 2147483646 w 585"/>
                    <a:gd name="T91" fmla="*/ 2147483646 h 493"/>
                    <a:gd name="T92" fmla="*/ 2147483646 w 585"/>
                    <a:gd name="T93" fmla="*/ 2147483646 h 493"/>
                    <a:gd name="T94" fmla="*/ 2147483646 w 585"/>
                    <a:gd name="T95" fmla="*/ 2147483646 h 493"/>
                    <a:gd name="T96" fmla="*/ 2147483646 w 585"/>
                    <a:gd name="T97" fmla="*/ 2147483646 h 49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585" h="493">
                      <a:moveTo>
                        <a:pt x="525" y="12"/>
                      </a:moveTo>
                      <a:lnTo>
                        <a:pt x="524" y="17"/>
                      </a:lnTo>
                      <a:lnTo>
                        <a:pt x="520" y="22"/>
                      </a:lnTo>
                      <a:lnTo>
                        <a:pt x="516" y="28"/>
                      </a:lnTo>
                      <a:lnTo>
                        <a:pt x="510" y="33"/>
                      </a:lnTo>
                      <a:lnTo>
                        <a:pt x="497" y="45"/>
                      </a:lnTo>
                      <a:lnTo>
                        <a:pt x="485" y="55"/>
                      </a:lnTo>
                      <a:lnTo>
                        <a:pt x="495" y="55"/>
                      </a:lnTo>
                      <a:lnTo>
                        <a:pt x="505" y="55"/>
                      </a:lnTo>
                      <a:lnTo>
                        <a:pt x="506" y="68"/>
                      </a:lnTo>
                      <a:lnTo>
                        <a:pt x="508" y="81"/>
                      </a:lnTo>
                      <a:lnTo>
                        <a:pt x="512" y="93"/>
                      </a:lnTo>
                      <a:lnTo>
                        <a:pt x="516" y="103"/>
                      </a:lnTo>
                      <a:lnTo>
                        <a:pt x="520" y="112"/>
                      </a:lnTo>
                      <a:lnTo>
                        <a:pt x="527" y="121"/>
                      </a:lnTo>
                      <a:lnTo>
                        <a:pt x="534" y="130"/>
                      </a:lnTo>
                      <a:lnTo>
                        <a:pt x="540" y="138"/>
                      </a:lnTo>
                      <a:lnTo>
                        <a:pt x="553" y="155"/>
                      </a:lnTo>
                      <a:lnTo>
                        <a:pt x="566" y="170"/>
                      </a:lnTo>
                      <a:lnTo>
                        <a:pt x="573" y="177"/>
                      </a:lnTo>
                      <a:lnTo>
                        <a:pt x="577" y="185"/>
                      </a:lnTo>
                      <a:lnTo>
                        <a:pt x="582" y="194"/>
                      </a:lnTo>
                      <a:lnTo>
                        <a:pt x="585" y="204"/>
                      </a:lnTo>
                      <a:lnTo>
                        <a:pt x="580" y="205"/>
                      </a:lnTo>
                      <a:lnTo>
                        <a:pt x="574" y="206"/>
                      </a:lnTo>
                      <a:lnTo>
                        <a:pt x="568" y="206"/>
                      </a:lnTo>
                      <a:lnTo>
                        <a:pt x="561" y="206"/>
                      </a:lnTo>
                      <a:lnTo>
                        <a:pt x="547" y="204"/>
                      </a:lnTo>
                      <a:lnTo>
                        <a:pt x="531" y="204"/>
                      </a:lnTo>
                      <a:lnTo>
                        <a:pt x="524" y="217"/>
                      </a:lnTo>
                      <a:lnTo>
                        <a:pt x="518" y="229"/>
                      </a:lnTo>
                      <a:lnTo>
                        <a:pt x="516" y="233"/>
                      </a:lnTo>
                      <a:lnTo>
                        <a:pt x="513" y="237"/>
                      </a:lnTo>
                      <a:lnTo>
                        <a:pt x="509" y="239"/>
                      </a:lnTo>
                      <a:lnTo>
                        <a:pt x="505" y="240"/>
                      </a:lnTo>
                      <a:lnTo>
                        <a:pt x="506" y="246"/>
                      </a:lnTo>
                      <a:lnTo>
                        <a:pt x="508" y="253"/>
                      </a:lnTo>
                      <a:lnTo>
                        <a:pt x="512" y="259"/>
                      </a:lnTo>
                      <a:lnTo>
                        <a:pt x="515" y="265"/>
                      </a:lnTo>
                      <a:lnTo>
                        <a:pt x="518" y="271"/>
                      </a:lnTo>
                      <a:lnTo>
                        <a:pt x="521" y="277"/>
                      </a:lnTo>
                      <a:lnTo>
                        <a:pt x="524" y="283"/>
                      </a:lnTo>
                      <a:lnTo>
                        <a:pt x="525" y="289"/>
                      </a:lnTo>
                      <a:lnTo>
                        <a:pt x="525" y="294"/>
                      </a:lnTo>
                      <a:lnTo>
                        <a:pt x="523" y="297"/>
                      </a:lnTo>
                      <a:lnTo>
                        <a:pt x="519" y="301"/>
                      </a:lnTo>
                      <a:lnTo>
                        <a:pt x="516" y="304"/>
                      </a:lnTo>
                      <a:lnTo>
                        <a:pt x="505" y="308"/>
                      </a:lnTo>
                      <a:lnTo>
                        <a:pt x="494" y="312"/>
                      </a:lnTo>
                      <a:lnTo>
                        <a:pt x="481" y="316"/>
                      </a:lnTo>
                      <a:lnTo>
                        <a:pt x="469" y="319"/>
                      </a:lnTo>
                      <a:lnTo>
                        <a:pt x="459" y="323"/>
                      </a:lnTo>
                      <a:lnTo>
                        <a:pt x="452" y="327"/>
                      </a:lnTo>
                      <a:lnTo>
                        <a:pt x="448" y="334"/>
                      </a:lnTo>
                      <a:lnTo>
                        <a:pt x="446" y="344"/>
                      </a:lnTo>
                      <a:lnTo>
                        <a:pt x="443" y="354"/>
                      </a:lnTo>
                      <a:lnTo>
                        <a:pt x="443" y="365"/>
                      </a:lnTo>
                      <a:lnTo>
                        <a:pt x="445" y="386"/>
                      </a:lnTo>
                      <a:lnTo>
                        <a:pt x="446" y="400"/>
                      </a:lnTo>
                      <a:lnTo>
                        <a:pt x="445" y="415"/>
                      </a:lnTo>
                      <a:lnTo>
                        <a:pt x="442" y="428"/>
                      </a:lnTo>
                      <a:lnTo>
                        <a:pt x="439" y="439"/>
                      </a:lnTo>
                      <a:lnTo>
                        <a:pt x="436" y="447"/>
                      </a:lnTo>
                      <a:lnTo>
                        <a:pt x="430" y="454"/>
                      </a:lnTo>
                      <a:lnTo>
                        <a:pt x="425" y="459"/>
                      </a:lnTo>
                      <a:lnTo>
                        <a:pt x="419" y="464"/>
                      </a:lnTo>
                      <a:lnTo>
                        <a:pt x="413" y="467"/>
                      </a:lnTo>
                      <a:lnTo>
                        <a:pt x="400" y="472"/>
                      </a:lnTo>
                      <a:lnTo>
                        <a:pt x="386" y="477"/>
                      </a:lnTo>
                      <a:lnTo>
                        <a:pt x="380" y="480"/>
                      </a:lnTo>
                      <a:lnTo>
                        <a:pt x="374" y="484"/>
                      </a:lnTo>
                      <a:lnTo>
                        <a:pt x="370" y="488"/>
                      </a:lnTo>
                      <a:lnTo>
                        <a:pt x="366" y="493"/>
                      </a:lnTo>
                      <a:lnTo>
                        <a:pt x="356" y="493"/>
                      </a:lnTo>
                      <a:lnTo>
                        <a:pt x="346" y="493"/>
                      </a:lnTo>
                      <a:lnTo>
                        <a:pt x="341" y="493"/>
                      </a:lnTo>
                      <a:lnTo>
                        <a:pt x="337" y="492"/>
                      </a:lnTo>
                      <a:lnTo>
                        <a:pt x="334" y="491"/>
                      </a:lnTo>
                      <a:lnTo>
                        <a:pt x="331" y="489"/>
                      </a:lnTo>
                      <a:lnTo>
                        <a:pt x="329" y="487"/>
                      </a:lnTo>
                      <a:lnTo>
                        <a:pt x="328" y="484"/>
                      </a:lnTo>
                      <a:lnTo>
                        <a:pt x="327" y="482"/>
                      </a:lnTo>
                      <a:lnTo>
                        <a:pt x="326" y="478"/>
                      </a:lnTo>
                      <a:lnTo>
                        <a:pt x="327" y="471"/>
                      </a:lnTo>
                      <a:lnTo>
                        <a:pt x="328" y="464"/>
                      </a:lnTo>
                      <a:lnTo>
                        <a:pt x="330" y="457"/>
                      </a:lnTo>
                      <a:lnTo>
                        <a:pt x="333" y="450"/>
                      </a:lnTo>
                      <a:lnTo>
                        <a:pt x="304" y="451"/>
                      </a:lnTo>
                      <a:lnTo>
                        <a:pt x="279" y="454"/>
                      </a:lnTo>
                      <a:lnTo>
                        <a:pt x="267" y="455"/>
                      </a:lnTo>
                      <a:lnTo>
                        <a:pt x="257" y="455"/>
                      </a:lnTo>
                      <a:lnTo>
                        <a:pt x="251" y="454"/>
                      </a:lnTo>
                      <a:lnTo>
                        <a:pt x="247" y="453"/>
                      </a:lnTo>
                      <a:lnTo>
                        <a:pt x="244" y="452"/>
                      </a:lnTo>
                      <a:lnTo>
                        <a:pt x="239" y="450"/>
                      </a:lnTo>
                      <a:lnTo>
                        <a:pt x="219" y="462"/>
                      </a:lnTo>
                      <a:lnTo>
                        <a:pt x="207" y="455"/>
                      </a:lnTo>
                      <a:lnTo>
                        <a:pt x="192" y="447"/>
                      </a:lnTo>
                      <a:lnTo>
                        <a:pt x="183" y="444"/>
                      </a:lnTo>
                      <a:lnTo>
                        <a:pt x="176" y="440"/>
                      </a:lnTo>
                      <a:lnTo>
                        <a:pt x="168" y="438"/>
                      </a:lnTo>
                      <a:lnTo>
                        <a:pt x="159" y="438"/>
                      </a:lnTo>
                      <a:lnTo>
                        <a:pt x="144" y="437"/>
                      </a:lnTo>
                      <a:lnTo>
                        <a:pt x="122" y="436"/>
                      </a:lnTo>
                      <a:lnTo>
                        <a:pt x="111" y="435"/>
                      </a:lnTo>
                      <a:lnTo>
                        <a:pt x="102" y="432"/>
                      </a:lnTo>
                      <a:lnTo>
                        <a:pt x="98" y="431"/>
                      </a:lnTo>
                      <a:lnTo>
                        <a:pt x="95" y="429"/>
                      </a:lnTo>
                      <a:lnTo>
                        <a:pt x="93" y="428"/>
                      </a:lnTo>
                      <a:lnTo>
                        <a:pt x="93" y="424"/>
                      </a:lnTo>
                      <a:lnTo>
                        <a:pt x="87" y="393"/>
                      </a:lnTo>
                      <a:lnTo>
                        <a:pt x="81" y="366"/>
                      </a:lnTo>
                      <a:lnTo>
                        <a:pt x="75" y="346"/>
                      </a:lnTo>
                      <a:lnTo>
                        <a:pt x="69" y="331"/>
                      </a:lnTo>
                      <a:lnTo>
                        <a:pt x="64" y="320"/>
                      </a:lnTo>
                      <a:lnTo>
                        <a:pt x="58" y="310"/>
                      </a:lnTo>
                      <a:lnTo>
                        <a:pt x="53" y="304"/>
                      </a:lnTo>
                      <a:lnTo>
                        <a:pt x="47" y="300"/>
                      </a:lnTo>
                      <a:lnTo>
                        <a:pt x="41" y="296"/>
                      </a:lnTo>
                      <a:lnTo>
                        <a:pt x="35" y="292"/>
                      </a:lnTo>
                      <a:lnTo>
                        <a:pt x="30" y="288"/>
                      </a:lnTo>
                      <a:lnTo>
                        <a:pt x="24" y="281"/>
                      </a:lnTo>
                      <a:lnTo>
                        <a:pt x="19" y="272"/>
                      </a:lnTo>
                      <a:lnTo>
                        <a:pt x="12" y="260"/>
                      </a:lnTo>
                      <a:lnTo>
                        <a:pt x="6" y="243"/>
                      </a:lnTo>
                      <a:lnTo>
                        <a:pt x="0" y="222"/>
                      </a:lnTo>
                      <a:lnTo>
                        <a:pt x="2" y="215"/>
                      </a:lnTo>
                      <a:lnTo>
                        <a:pt x="5" y="204"/>
                      </a:lnTo>
                      <a:lnTo>
                        <a:pt x="11" y="191"/>
                      </a:lnTo>
                      <a:lnTo>
                        <a:pt x="17" y="177"/>
                      </a:lnTo>
                      <a:lnTo>
                        <a:pt x="24" y="164"/>
                      </a:lnTo>
                      <a:lnTo>
                        <a:pt x="31" y="153"/>
                      </a:lnTo>
                      <a:lnTo>
                        <a:pt x="36" y="144"/>
                      </a:lnTo>
                      <a:lnTo>
                        <a:pt x="41" y="141"/>
                      </a:lnTo>
                      <a:lnTo>
                        <a:pt x="46" y="141"/>
                      </a:lnTo>
                      <a:lnTo>
                        <a:pt x="54" y="141"/>
                      </a:lnTo>
                      <a:lnTo>
                        <a:pt x="64" y="141"/>
                      </a:lnTo>
                      <a:lnTo>
                        <a:pt x="73" y="141"/>
                      </a:lnTo>
                      <a:lnTo>
                        <a:pt x="73" y="146"/>
                      </a:lnTo>
                      <a:lnTo>
                        <a:pt x="75" y="152"/>
                      </a:lnTo>
                      <a:lnTo>
                        <a:pt x="77" y="158"/>
                      </a:lnTo>
                      <a:lnTo>
                        <a:pt x="80" y="164"/>
                      </a:lnTo>
                      <a:lnTo>
                        <a:pt x="88" y="176"/>
                      </a:lnTo>
                      <a:lnTo>
                        <a:pt x="97" y="187"/>
                      </a:lnTo>
                      <a:lnTo>
                        <a:pt x="107" y="198"/>
                      </a:lnTo>
                      <a:lnTo>
                        <a:pt x="118" y="208"/>
                      </a:lnTo>
                      <a:lnTo>
                        <a:pt x="124" y="211"/>
                      </a:lnTo>
                      <a:lnTo>
                        <a:pt x="129" y="214"/>
                      </a:lnTo>
                      <a:lnTo>
                        <a:pt x="135" y="215"/>
                      </a:lnTo>
                      <a:lnTo>
                        <a:pt x="139" y="216"/>
                      </a:lnTo>
                      <a:lnTo>
                        <a:pt x="155" y="215"/>
                      </a:lnTo>
                      <a:lnTo>
                        <a:pt x="170" y="213"/>
                      </a:lnTo>
                      <a:lnTo>
                        <a:pt x="184" y="209"/>
                      </a:lnTo>
                      <a:lnTo>
                        <a:pt x="199" y="204"/>
                      </a:lnTo>
                      <a:lnTo>
                        <a:pt x="211" y="196"/>
                      </a:lnTo>
                      <a:lnTo>
                        <a:pt x="221" y="189"/>
                      </a:lnTo>
                      <a:lnTo>
                        <a:pt x="225" y="185"/>
                      </a:lnTo>
                      <a:lnTo>
                        <a:pt x="228" y="181"/>
                      </a:lnTo>
                      <a:lnTo>
                        <a:pt x="230" y="177"/>
                      </a:lnTo>
                      <a:lnTo>
                        <a:pt x="233" y="172"/>
                      </a:lnTo>
                      <a:lnTo>
                        <a:pt x="256" y="175"/>
                      </a:lnTo>
                      <a:lnTo>
                        <a:pt x="273" y="176"/>
                      </a:lnTo>
                      <a:lnTo>
                        <a:pt x="281" y="177"/>
                      </a:lnTo>
                      <a:lnTo>
                        <a:pt x="288" y="178"/>
                      </a:lnTo>
                      <a:lnTo>
                        <a:pt x="294" y="181"/>
                      </a:lnTo>
                      <a:lnTo>
                        <a:pt x="300" y="184"/>
                      </a:lnTo>
                      <a:lnTo>
                        <a:pt x="326" y="184"/>
                      </a:lnTo>
                      <a:lnTo>
                        <a:pt x="326" y="181"/>
                      </a:lnTo>
                      <a:lnTo>
                        <a:pt x="327" y="178"/>
                      </a:lnTo>
                      <a:lnTo>
                        <a:pt x="329" y="176"/>
                      </a:lnTo>
                      <a:lnTo>
                        <a:pt x="331" y="174"/>
                      </a:lnTo>
                      <a:lnTo>
                        <a:pt x="337" y="170"/>
                      </a:lnTo>
                      <a:lnTo>
                        <a:pt x="344" y="167"/>
                      </a:lnTo>
                      <a:lnTo>
                        <a:pt x="350" y="164"/>
                      </a:lnTo>
                      <a:lnTo>
                        <a:pt x="357" y="162"/>
                      </a:lnTo>
                      <a:lnTo>
                        <a:pt x="362" y="158"/>
                      </a:lnTo>
                      <a:lnTo>
                        <a:pt x="366" y="154"/>
                      </a:lnTo>
                      <a:lnTo>
                        <a:pt x="372" y="149"/>
                      </a:lnTo>
                      <a:lnTo>
                        <a:pt x="378" y="143"/>
                      </a:lnTo>
                      <a:lnTo>
                        <a:pt x="383" y="136"/>
                      </a:lnTo>
                      <a:lnTo>
                        <a:pt x="389" y="129"/>
                      </a:lnTo>
                      <a:lnTo>
                        <a:pt x="400" y="114"/>
                      </a:lnTo>
                      <a:lnTo>
                        <a:pt x="408" y="97"/>
                      </a:lnTo>
                      <a:lnTo>
                        <a:pt x="415" y="79"/>
                      </a:lnTo>
                      <a:lnTo>
                        <a:pt x="420" y="62"/>
                      </a:lnTo>
                      <a:lnTo>
                        <a:pt x="424" y="46"/>
                      </a:lnTo>
                      <a:lnTo>
                        <a:pt x="426" y="30"/>
                      </a:lnTo>
                      <a:lnTo>
                        <a:pt x="427" y="25"/>
                      </a:lnTo>
                      <a:lnTo>
                        <a:pt x="429" y="20"/>
                      </a:lnTo>
                      <a:lnTo>
                        <a:pt x="435" y="15"/>
                      </a:lnTo>
                      <a:lnTo>
                        <a:pt x="440" y="11"/>
                      </a:lnTo>
                      <a:lnTo>
                        <a:pt x="447" y="6"/>
                      </a:lnTo>
                      <a:lnTo>
                        <a:pt x="453" y="3"/>
                      </a:lnTo>
                      <a:lnTo>
                        <a:pt x="460" y="1"/>
                      </a:lnTo>
                      <a:lnTo>
                        <a:pt x="465" y="0"/>
                      </a:lnTo>
                      <a:lnTo>
                        <a:pt x="479" y="2"/>
                      </a:lnTo>
                      <a:lnTo>
                        <a:pt x="495" y="6"/>
                      </a:lnTo>
                      <a:lnTo>
                        <a:pt x="512" y="10"/>
                      </a:lnTo>
                      <a:lnTo>
                        <a:pt x="525" y="12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5" name="Freeform 334"/>
                <p:cNvSpPr>
                  <a:spLocks/>
                </p:cNvSpPr>
                <p:nvPr/>
              </p:nvSpPr>
              <p:spPr bwMode="auto">
                <a:xfrm>
                  <a:off x="6723311" y="6209376"/>
                  <a:ext cx="466221" cy="170364"/>
                </a:xfrm>
                <a:custGeom>
                  <a:avLst/>
                  <a:gdLst>
                    <a:gd name="T0" fmla="*/ 0 w 212"/>
                    <a:gd name="T1" fmla="*/ 2147483646 h 105"/>
                    <a:gd name="T2" fmla="*/ 2147483646 w 212"/>
                    <a:gd name="T3" fmla="*/ 2147483646 h 105"/>
                    <a:gd name="T4" fmla="*/ 2147483646 w 212"/>
                    <a:gd name="T5" fmla="*/ 2147483646 h 105"/>
                    <a:gd name="T6" fmla="*/ 2147483646 w 212"/>
                    <a:gd name="T7" fmla="*/ 2147483646 h 105"/>
                    <a:gd name="T8" fmla="*/ 2147483646 w 212"/>
                    <a:gd name="T9" fmla="*/ 2147483646 h 105"/>
                    <a:gd name="T10" fmla="*/ 2147483646 w 212"/>
                    <a:gd name="T11" fmla="*/ 2147483646 h 105"/>
                    <a:gd name="T12" fmla="*/ 2147483646 w 212"/>
                    <a:gd name="T13" fmla="*/ 2147483646 h 105"/>
                    <a:gd name="T14" fmla="*/ 2147483646 w 212"/>
                    <a:gd name="T15" fmla="*/ 2147483646 h 105"/>
                    <a:gd name="T16" fmla="*/ 2147483646 w 212"/>
                    <a:gd name="T17" fmla="*/ 2147483646 h 105"/>
                    <a:gd name="T18" fmla="*/ 2147483646 w 212"/>
                    <a:gd name="T19" fmla="*/ 2147483646 h 105"/>
                    <a:gd name="T20" fmla="*/ 2147483646 w 212"/>
                    <a:gd name="T21" fmla="*/ 2147483646 h 105"/>
                    <a:gd name="T22" fmla="*/ 2147483646 w 212"/>
                    <a:gd name="T23" fmla="*/ 2147483646 h 105"/>
                    <a:gd name="T24" fmla="*/ 2147483646 w 212"/>
                    <a:gd name="T25" fmla="*/ 0 h 105"/>
                    <a:gd name="T26" fmla="*/ 2147483646 w 212"/>
                    <a:gd name="T27" fmla="*/ 0 h 105"/>
                    <a:gd name="T28" fmla="*/ 2147483646 w 212"/>
                    <a:gd name="T29" fmla="*/ 2147483646 h 105"/>
                    <a:gd name="T30" fmla="*/ 2147483646 w 212"/>
                    <a:gd name="T31" fmla="*/ 2147483646 h 105"/>
                    <a:gd name="T32" fmla="*/ 2147483646 w 212"/>
                    <a:gd name="T33" fmla="*/ 2147483646 h 105"/>
                    <a:gd name="T34" fmla="*/ 2147483646 w 212"/>
                    <a:gd name="T35" fmla="*/ 2147483646 h 105"/>
                    <a:gd name="T36" fmla="*/ 2147483646 w 212"/>
                    <a:gd name="T37" fmla="*/ 2147483646 h 105"/>
                    <a:gd name="T38" fmla="*/ 2147483646 w 212"/>
                    <a:gd name="T39" fmla="*/ 2147483646 h 105"/>
                    <a:gd name="T40" fmla="*/ 2147483646 w 212"/>
                    <a:gd name="T41" fmla="*/ 2147483646 h 105"/>
                    <a:gd name="T42" fmla="*/ 2147483646 w 212"/>
                    <a:gd name="T43" fmla="*/ 2147483646 h 105"/>
                    <a:gd name="T44" fmla="*/ 2147483646 w 212"/>
                    <a:gd name="T45" fmla="*/ 2147483646 h 105"/>
                    <a:gd name="T46" fmla="*/ 0 w 212"/>
                    <a:gd name="T47" fmla="*/ 2147483646 h 105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212" h="105">
                      <a:moveTo>
                        <a:pt x="0" y="105"/>
                      </a:moveTo>
                      <a:lnTo>
                        <a:pt x="16" y="85"/>
                      </a:lnTo>
                      <a:lnTo>
                        <a:pt x="35" y="68"/>
                      </a:lnTo>
                      <a:lnTo>
                        <a:pt x="44" y="60"/>
                      </a:lnTo>
                      <a:lnTo>
                        <a:pt x="54" y="53"/>
                      </a:lnTo>
                      <a:lnTo>
                        <a:pt x="64" y="46"/>
                      </a:lnTo>
                      <a:lnTo>
                        <a:pt x="73" y="38"/>
                      </a:lnTo>
                      <a:lnTo>
                        <a:pt x="83" y="32"/>
                      </a:lnTo>
                      <a:lnTo>
                        <a:pt x="94" y="27"/>
                      </a:lnTo>
                      <a:lnTo>
                        <a:pt x="106" y="21"/>
                      </a:lnTo>
                      <a:lnTo>
                        <a:pt x="118" y="16"/>
                      </a:lnTo>
                      <a:lnTo>
                        <a:pt x="144" y="8"/>
                      </a:lnTo>
                      <a:lnTo>
                        <a:pt x="172" y="0"/>
                      </a:lnTo>
                      <a:lnTo>
                        <a:pt x="212" y="0"/>
                      </a:lnTo>
                      <a:lnTo>
                        <a:pt x="202" y="9"/>
                      </a:lnTo>
                      <a:lnTo>
                        <a:pt x="190" y="18"/>
                      </a:lnTo>
                      <a:lnTo>
                        <a:pt x="178" y="27"/>
                      </a:lnTo>
                      <a:lnTo>
                        <a:pt x="165" y="35"/>
                      </a:lnTo>
                      <a:lnTo>
                        <a:pt x="137" y="52"/>
                      </a:lnTo>
                      <a:lnTo>
                        <a:pt x="109" y="66"/>
                      </a:lnTo>
                      <a:lnTo>
                        <a:pt x="79" y="79"/>
                      </a:lnTo>
                      <a:lnTo>
                        <a:pt x="50" y="90"/>
                      </a:lnTo>
                      <a:lnTo>
                        <a:pt x="23" y="99"/>
                      </a:lnTo>
                      <a:lnTo>
                        <a:pt x="0" y="105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6" name="Freeform 335"/>
                <p:cNvSpPr>
                  <a:spLocks/>
                </p:cNvSpPr>
                <p:nvPr/>
              </p:nvSpPr>
              <p:spPr bwMode="auto">
                <a:xfrm>
                  <a:off x="7307397" y="5211701"/>
                  <a:ext cx="220015" cy="264739"/>
                </a:xfrm>
                <a:custGeom>
                  <a:avLst/>
                  <a:gdLst>
                    <a:gd name="T0" fmla="*/ 0 w 92"/>
                    <a:gd name="T1" fmla="*/ 2147483646 h 166"/>
                    <a:gd name="T2" fmla="*/ 0 w 92"/>
                    <a:gd name="T3" fmla="*/ 2147483646 h 166"/>
                    <a:gd name="T4" fmla="*/ 2147483646 w 92"/>
                    <a:gd name="T5" fmla="*/ 2147483646 h 166"/>
                    <a:gd name="T6" fmla="*/ 2147483646 w 92"/>
                    <a:gd name="T7" fmla="*/ 2147483646 h 166"/>
                    <a:gd name="T8" fmla="*/ 2147483646 w 92"/>
                    <a:gd name="T9" fmla="*/ 2147483646 h 166"/>
                    <a:gd name="T10" fmla="*/ 2147483646 w 92"/>
                    <a:gd name="T11" fmla="*/ 2147483646 h 166"/>
                    <a:gd name="T12" fmla="*/ 2147483646 w 92"/>
                    <a:gd name="T13" fmla="*/ 2147483646 h 166"/>
                    <a:gd name="T14" fmla="*/ 2147483646 w 92"/>
                    <a:gd name="T15" fmla="*/ 2147483646 h 166"/>
                    <a:gd name="T16" fmla="*/ 2147483646 w 92"/>
                    <a:gd name="T17" fmla="*/ 2147483646 h 166"/>
                    <a:gd name="T18" fmla="*/ 2147483646 w 92"/>
                    <a:gd name="T19" fmla="*/ 2147483646 h 166"/>
                    <a:gd name="T20" fmla="*/ 2147483646 w 92"/>
                    <a:gd name="T21" fmla="*/ 2147483646 h 166"/>
                    <a:gd name="T22" fmla="*/ 2147483646 w 92"/>
                    <a:gd name="T23" fmla="*/ 2147483646 h 166"/>
                    <a:gd name="T24" fmla="*/ 2147483646 w 92"/>
                    <a:gd name="T25" fmla="*/ 2147483646 h 166"/>
                    <a:gd name="T26" fmla="*/ 2147483646 w 92"/>
                    <a:gd name="T27" fmla="*/ 2147483646 h 166"/>
                    <a:gd name="T28" fmla="*/ 2147483646 w 92"/>
                    <a:gd name="T29" fmla="*/ 2147483646 h 166"/>
                    <a:gd name="T30" fmla="*/ 2147483646 w 92"/>
                    <a:gd name="T31" fmla="*/ 2147483646 h 166"/>
                    <a:gd name="T32" fmla="*/ 2147483646 w 92"/>
                    <a:gd name="T33" fmla="*/ 2147483646 h 166"/>
                    <a:gd name="T34" fmla="*/ 2147483646 w 92"/>
                    <a:gd name="T35" fmla="*/ 2147483646 h 166"/>
                    <a:gd name="T36" fmla="*/ 2147483646 w 92"/>
                    <a:gd name="T37" fmla="*/ 2147483646 h 166"/>
                    <a:gd name="T38" fmla="*/ 2147483646 w 92"/>
                    <a:gd name="T39" fmla="*/ 2147483646 h 166"/>
                    <a:gd name="T40" fmla="*/ 2147483646 w 92"/>
                    <a:gd name="T41" fmla="*/ 2147483646 h 166"/>
                    <a:gd name="T42" fmla="*/ 2147483646 w 92"/>
                    <a:gd name="T43" fmla="*/ 2147483646 h 166"/>
                    <a:gd name="T44" fmla="*/ 2147483646 w 92"/>
                    <a:gd name="T45" fmla="*/ 2147483646 h 166"/>
                    <a:gd name="T46" fmla="*/ 2147483646 w 92"/>
                    <a:gd name="T47" fmla="*/ 2147483646 h 166"/>
                    <a:gd name="T48" fmla="*/ 2147483646 w 92"/>
                    <a:gd name="T49" fmla="*/ 2147483646 h 166"/>
                    <a:gd name="T50" fmla="*/ 2147483646 w 92"/>
                    <a:gd name="T51" fmla="*/ 2147483646 h 166"/>
                    <a:gd name="T52" fmla="*/ 2147483646 w 92"/>
                    <a:gd name="T53" fmla="*/ 2147483646 h 166"/>
                    <a:gd name="T54" fmla="*/ 2147483646 w 92"/>
                    <a:gd name="T55" fmla="*/ 2147483646 h 166"/>
                    <a:gd name="T56" fmla="*/ 2147483646 w 92"/>
                    <a:gd name="T57" fmla="*/ 2147483646 h 166"/>
                    <a:gd name="T58" fmla="*/ 2147483646 w 92"/>
                    <a:gd name="T59" fmla="*/ 2147483646 h 166"/>
                    <a:gd name="T60" fmla="*/ 2147483646 w 92"/>
                    <a:gd name="T61" fmla="*/ 2147483646 h 166"/>
                    <a:gd name="T62" fmla="*/ 2147483646 w 92"/>
                    <a:gd name="T63" fmla="*/ 2147483646 h 166"/>
                    <a:gd name="T64" fmla="*/ 2147483646 w 92"/>
                    <a:gd name="T65" fmla="*/ 2147483646 h 166"/>
                    <a:gd name="T66" fmla="*/ 2147483646 w 92"/>
                    <a:gd name="T67" fmla="*/ 2147483646 h 166"/>
                    <a:gd name="T68" fmla="*/ 2147483646 w 92"/>
                    <a:gd name="T69" fmla="*/ 2147483646 h 166"/>
                    <a:gd name="T70" fmla="*/ 2147483646 w 92"/>
                    <a:gd name="T71" fmla="*/ 2147483646 h 166"/>
                    <a:gd name="T72" fmla="*/ 2147483646 w 92"/>
                    <a:gd name="T73" fmla="*/ 2147483646 h 166"/>
                    <a:gd name="T74" fmla="*/ 2147483646 w 92"/>
                    <a:gd name="T75" fmla="*/ 2147483646 h 166"/>
                    <a:gd name="T76" fmla="*/ 2147483646 w 92"/>
                    <a:gd name="T77" fmla="*/ 2147483646 h 166"/>
                    <a:gd name="T78" fmla="*/ 2147483646 w 92"/>
                    <a:gd name="T79" fmla="*/ 2147483646 h 166"/>
                    <a:gd name="T80" fmla="*/ 2147483646 w 92"/>
                    <a:gd name="T81" fmla="*/ 2147483646 h 166"/>
                    <a:gd name="T82" fmla="*/ 2147483646 w 92"/>
                    <a:gd name="T83" fmla="*/ 2147483646 h 166"/>
                    <a:gd name="T84" fmla="*/ 2147483646 w 92"/>
                    <a:gd name="T85" fmla="*/ 2147483646 h 166"/>
                    <a:gd name="T86" fmla="*/ 2147483646 w 92"/>
                    <a:gd name="T87" fmla="*/ 2147483646 h 166"/>
                    <a:gd name="T88" fmla="*/ 2147483646 w 92"/>
                    <a:gd name="T89" fmla="*/ 2147483646 h 166"/>
                    <a:gd name="T90" fmla="*/ 0 w 92"/>
                    <a:gd name="T91" fmla="*/ 0 h 166"/>
                    <a:gd name="T92" fmla="*/ 0 w 92"/>
                    <a:gd name="T93" fmla="*/ 2147483646 h 166"/>
                    <a:gd name="T94" fmla="*/ 0 w 92"/>
                    <a:gd name="T95" fmla="*/ 2147483646 h 166"/>
                    <a:gd name="T96" fmla="*/ 0 w 92"/>
                    <a:gd name="T97" fmla="*/ 2147483646 h 166"/>
                    <a:gd name="T98" fmla="*/ 0 w 92"/>
                    <a:gd name="T99" fmla="*/ 2147483646 h 166"/>
                    <a:gd name="T100" fmla="*/ 0 w 92"/>
                    <a:gd name="T101" fmla="*/ 2147483646 h 166"/>
                    <a:gd name="T102" fmla="*/ 0 w 92"/>
                    <a:gd name="T103" fmla="*/ 2147483646 h 16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92" h="166">
                      <a:moveTo>
                        <a:pt x="0" y="81"/>
                      </a:moveTo>
                      <a:lnTo>
                        <a:pt x="0" y="148"/>
                      </a:lnTo>
                      <a:lnTo>
                        <a:pt x="5" y="144"/>
                      </a:lnTo>
                      <a:lnTo>
                        <a:pt x="12" y="139"/>
                      </a:lnTo>
                      <a:lnTo>
                        <a:pt x="14" y="137"/>
                      </a:lnTo>
                      <a:lnTo>
                        <a:pt x="17" y="135"/>
                      </a:lnTo>
                      <a:lnTo>
                        <a:pt x="18" y="132"/>
                      </a:lnTo>
                      <a:lnTo>
                        <a:pt x="19" y="130"/>
                      </a:lnTo>
                      <a:lnTo>
                        <a:pt x="20" y="138"/>
                      </a:lnTo>
                      <a:lnTo>
                        <a:pt x="24" y="148"/>
                      </a:lnTo>
                      <a:lnTo>
                        <a:pt x="27" y="154"/>
                      </a:lnTo>
                      <a:lnTo>
                        <a:pt x="30" y="159"/>
                      </a:lnTo>
                      <a:lnTo>
                        <a:pt x="35" y="163"/>
                      </a:lnTo>
                      <a:lnTo>
                        <a:pt x="39" y="166"/>
                      </a:lnTo>
                      <a:lnTo>
                        <a:pt x="41" y="158"/>
                      </a:lnTo>
                      <a:lnTo>
                        <a:pt x="41" y="148"/>
                      </a:lnTo>
                      <a:lnTo>
                        <a:pt x="41" y="137"/>
                      </a:lnTo>
                      <a:lnTo>
                        <a:pt x="41" y="126"/>
                      </a:lnTo>
                      <a:lnTo>
                        <a:pt x="40" y="107"/>
                      </a:lnTo>
                      <a:lnTo>
                        <a:pt x="39" y="99"/>
                      </a:lnTo>
                      <a:lnTo>
                        <a:pt x="48" y="100"/>
                      </a:lnTo>
                      <a:lnTo>
                        <a:pt x="57" y="102"/>
                      </a:lnTo>
                      <a:lnTo>
                        <a:pt x="64" y="105"/>
                      </a:lnTo>
                      <a:lnTo>
                        <a:pt x="71" y="108"/>
                      </a:lnTo>
                      <a:lnTo>
                        <a:pt x="76" y="111"/>
                      </a:lnTo>
                      <a:lnTo>
                        <a:pt x="82" y="114"/>
                      </a:lnTo>
                      <a:lnTo>
                        <a:pt x="87" y="116"/>
                      </a:lnTo>
                      <a:lnTo>
                        <a:pt x="92" y="118"/>
                      </a:lnTo>
                      <a:lnTo>
                        <a:pt x="85" y="103"/>
                      </a:lnTo>
                      <a:lnTo>
                        <a:pt x="81" y="89"/>
                      </a:lnTo>
                      <a:lnTo>
                        <a:pt x="76" y="75"/>
                      </a:lnTo>
                      <a:lnTo>
                        <a:pt x="73" y="60"/>
                      </a:lnTo>
                      <a:lnTo>
                        <a:pt x="70" y="47"/>
                      </a:lnTo>
                      <a:lnTo>
                        <a:pt x="67" y="34"/>
                      </a:lnTo>
                      <a:lnTo>
                        <a:pt x="63" y="23"/>
                      </a:lnTo>
                      <a:lnTo>
                        <a:pt x="59" y="13"/>
                      </a:lnTo>
                      <a:lnTo>
                        <a:pt x="59" y="19"/>
                      </a:lnTo>
                      <a:lnTo>
                        <a:pt x="59" y="25"/>
                      </a:lnTo>
                      <a:lnTo>
                        <a:pt x="50" y="23"/>
                      </a:lnTo>
                      <a:lnTo>
                        <a:pt x="42" y="19"/>
                      </a:lnTo>
                      <a:lnTo>
                        <a:pt x="35" y="15"/>
                      </a:lnTo>
                      <a:lnTo>
                        <a:pt x="29" y="11"/>
                      </a:lnTo>
                      <a:lnTo>
                        <a:pt x="23" y="7"/>
                      </a:lnTo>
                      <a:lnTo>
                        <a:pt x="16" y="3"/>
                      </a:lnTo>
                      <a:lnTo>
                        <a:pt x="8" y="1"/>
                      </a:lnTo>
                      <a:lnTo>
                        <a:pt x="0" y="0"/>
                      </a:lnTo>
                      <a:lnTo>
                        <a:pt x="0" y="10"/>
                      </a:lnTo>
                      <a:lnTo>
                        <a:pt x="0" y="19"/>
                      </a:lnTo>
                      <a:lnTo>
                        <a:pt x="0" y="33"/>
                      </a:lnTo>
                      <a:lnTo>
                        <a:pt x="0" y="52"/>
                      </a:lnTo>
                      <a:lnTo>
                        <a:pt x="0" y="70"/>
                      </a:lnTo>
                      <a:lnTo>
                        <a:pt x="0" y="81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7" name="Freeform 338"/>
                <p:cNvSpPr>
                  <a:spLocks/>
                </p:cNvSpPr>
                <p:nvPr/>
              </p:nvSpPr>
              <p:spPr bwMode="auto">
                <a:xfrm>
                  <a:off x="6183751" y="5228860"/>
                  <a:ext cx="843389" cy="688812"/>
                </a:xfrm>
                <a:custGeom>
                  <a:avLst/>
                  <a:gdLst>
                    <a:gd name="T0" fmla="*/ 2147483646 w 379"/>
                    <a:gd name="T1" fmla="*/ 2147483646 h 437"/>
                    <a:gd name="T2" fmla="*/ 2147483646 w 379"/>
                    <a:gd name="T3" fmla="*/ 2147483646 h 437"/>
                    <a:gd name="T4" fmla="*/ 2147483646 w 379"/>
                    <a:gd name="T5" fmla="*/ 2147483646 h 437"/>
                    <a:gd name="T6" fmla="*/ 2147483646 w 379"/>
                    <a:gd name="T7" fmla="*/ 2147483646 h 437"/>
                    <a:gd name="T8" fmla="*/ 2147483646 w 379"/>
                    <a:gd name="T9" fmla="*/ 2147483646 h 437"/>
                    <a:gd name="T10" fmla="*/ 2147483646 w 379"/>
                    <a:gd name="T11" fmla="*/ 2147483646 h 437"/>
                    <a:gd name="T12" fmla="*/ 2147483646 w 379"/>
                    <a:gd name="T13" fmla="*/ 2147483646 h 437"/>
                    <a:gd name="T14" fmla="*/ 2147483646 w 379"/>
                    <a:gd name="T15" fmla="*/ 2147483646 h 437"/>
                    <a:gd name="T16" fmla="*/ 2147483646 w 379"/>
                    <a:gd name="T17" fmla="*/ 2147483646 h 437"/>
                    <a:gd name="T18" fmla="*/ 2147483646 w 379"/>
                    <a:gd name="T19" fmla="*/ 2147483646 h 437"/>
                    <a:gd name="T20" fmla="*/ 2147483646 w 379"/>
                    <a:gd name="T21" fmla="*/ 2147483646 h 437"/>
                    <a:gd name="T22" fmla="*/ 2147483646 w 379"/>
                    <a:gd name="T23" fmla="*/ 2147483646 h 437"/>
                    <a:gd name="T24" fmla="*/ 2147483646 w 379"/>
                    <a:gd name="T25" fmla="*/ 2147483646 h 437"/>
                    <a:gd name="T26" fmla="*/ 2147483646 w 379"/>
                    <a:gd name="T27" fmla="*/ 2147483646 h 437"/>
                    <a:gd name="T28" fmla="*/ 2147483646 w 379"/>
                    <a:gd name="T29" fmla="*/ 2147483646 h 437"/>
                    <a:gd name="T30" fmla="*/ 2147483646 w 379"/>
                    <a:gd name="T31" fmla="*/ 2147483646 h 437"/>
                    <a:gd name="T32" fmla="*/ 2147483646 w 379"/>
                    <a:gd name="T33" fmla="*/ 2147483646 h 437"/>
                    <a:gd name="T34" fmla="*/ 2147483646 w 379"/>
                    <a:gd name="T35" fmla="*/ 2147483646 h 437"/>
                    <a:gd name="T36" fmla="*/ 2147483646 w 379"/>
                    <a:gd name="T37" fmla="*/ 2147483646 h 437"/>
                    <a:gd name="T38" fmla="*/ 2147483646 w 379"/>
                    <a:gd name="T39" fmla="*/ 2147483646 h 437"/>
                    <a:gd name="T40" fmla="*/ 2147483646 w 379"/>
                    <a:gd name="T41" fmla="*/ 2147483646 h 437"/>
                    <a:gd name="T42" fmla="*/ 2147483646 w 379"/>
                    <a:gd name="T43" fmla="*/ 2147483646 h 437"/>
                    <a:gd name="T44" fmla="*/ 2147483646 w 379"/>
                    <a:gd name="T45" fmla="*/ 2147483646 h 437"/>
                    <a:gd name="T46" fmla="*/ 2147483646 w 379"/>
                    <a:gd name="T47" fmla="*/ 2147483646 h 437"/>
                    <a:gd name="T48" fmla="*/ 2147483646 w 379"/>
                    <a:gd name="T49" fmla="*/ 2147483646 h 437"/>
                    <a:gd name="T50" fmla="*/ 2147483646 w 379"/>
                    <a:gd name="T51" fmla="*/ 2147483646 h 437"/>
                    <a:gd name="T52" fmla="*/ 2147483646 w 379"/>
                    <a:gd name="T53" fmla="*/ 2147483646 h 437"/>
                    <a:gd name="T54" fmla="*/ 2147483646 w 379"/>
                    <a:gd name="T55" fmla="*/ 2147483646 h 437"/>
                    <a:gd name="T56" fmla="*/ 2147483646 w 379"/>
                    <a:gd name="T57" fmla="*/ 2147483646 h 437"/>
                    <a:gd name="T58" fmla="*/ 2147483646 w 379"/>
                    <a:gd name="T59" fmla="*/ 2147483646 h 437"/>
                    <a:gd name="T60" fmla="*/ 2147483646 w 379"/>
                    <a:gd name="T61" fmla="*/ 2147483646 h 437"/>
                    <a:gd name="T62" fmla="*/ 2147483646 w 379"/>
                    <a:gd name="T63" fmla="*/ 2147483646 h 437"/>
                    <a:gd name="T64" fmla="*/ 2147483646 w 379"/>
                    <a:gd name="T65" fmla="*/ 2147483646 h 437"/>
                    <a:gd name="T66" fmla="*/ 2147483646 w 379"/>
                    <a:gd name="T67" fmla="*/ 2147483646 h 437"/>
                    <a:gd name="T68" fmla="*/ 2147483646 w 379"/>
                    <a:gd name="T69" fmla="*/ 2147483646 h 437"/>
                    <a:gd name="T70" fmla="*/ 2147483646 w 379"/>
                    <a:gd name="T71" fmla="*/ 2147483646 h 437"/>
                    <a:gd name="T72" fmla="*/ 2147483646 w 379"/>
                    <a:gd name="T73" fmla="*/ 2147483646 h 437"/>
                    <a:gd name="T74" fmla="*/ 2147483646 w 379"/>
                    <a:gd name="T75" fmla="*/ 2147483646 h 437"/>
                    <a:gd name="T76" fmla="*/ 2147483646 w 379"/>
                    <a:gd name="T77" fmla="*/ 2147483646 h 437"/>
                    <a:gd name="T78" fmla="*/ 2147483646 w 379"/>
                    <a:gd name="T79" fmla="*/ 2147483646 h 437"/>
                    <a:gd name="T80" fmla="*/ 2147483646 w 379"/>
                    <a:gd name="T81" fmla="*/ 2147483646 h 437"/>
                    <a:gd name="T82" fmla="*/ 2147483646 w 379"/>
                    <a:gd name="T83" fmla="*/ 2147483646 h 437"/>
                    <a:gd name="T84" fmla="*/ 2147483646 w 379"/>
                    <a:gd name="T85" fmla="*/ 2147483646 h 437"/>
                    <a:gd name="T86" fmla="*/ 2147483646 w 379"/>
                    <a:gd name="T87" fmla="*/ 2147483646 h 437"/>
                    <a:gd name="T88" fmla="*/ 2147483646 w 379"/>
                    <a:gd name="T89" fmla="*/ 2147483646 h 437"/>
                    <a:gd name="T90" fmla="*/ 2147483646 w 379"/>
                    <a:gd name="T91" fmla="*/ 2147483646 h 437"/>
                    <a:gd name="T92" fmla="*/ 2147483646 w 379"/>
                    <a:gd name="T93" fmla="*/ 2147483646 h 437"/>
                    <a:gd name="T94" fmla="*/ 2147483646 w 379"/>
                    <a:gd name="T95" fmla="*/ 2147483646 h 437"/>
                    <a:gd name="T96" fmla="*/ 2147483646 w 379"/>
                    <a:gd name="T97" fmla="*/ 2147483646 h 437"/>
                    <a:gd name="T98" fmla="*/ 2147483646 w 379"/>
                    <a:gd name="T99" fmla="*/ 2147483646 h 437"/>
                    <a:gd name="T100" fmla="*/ 2147483646 w 379"/>
                    <a:gd name="T101" fmla="*/ 2147483646 h 437"/>
                    <a:gd name="T102" fmla="*/ 2147483646 w 379"/>
                    <a:gd name="T103" fmla="*/ 2147483646 h 437"/>
                    <a:gd name="T104" fmla="*/ 2147483646 w 379"/>
                    <a:gd name="T105" fmla="*/ 2147483646 h 437"/>
                    <a:gd name="T106" fmla="*/ 2147483646 w 379"/>
                    <a:gd name="T107" fmla="*/ 2147483646 h 437"/>
                    <a:gd name="T108" fmla="*/ 2147483646 w 379"/>
                    <a:gd name="T109" fmla="*/ 2147483646 h 437"/>
                    <a:gd name="T110" fmla="*/ 2147483646 w 379"/>
                    <a:gd name="T111" fmla="*/ 2147483646 h 437"/>
                    <a:gd name="T112" fmla="*/ 2147483646 w 379"/>
                    <a:gd name="T113" fmla="*/ 2147483646 h 437"/>
                    <a:gd name="T114" fmla="*/ 2147483646 w 379"/>
                    <a:gd name="T115" fmla="*/ 2147483646 h 437"/>
                    <a:gd name="T116" fmla="*/ 2147483646 w 379"/>
                    <a:gd name="T117" fmla="*/ 2147483646 h 437"/>
                    <a:gd name="T118" fmla="*/ 2147483646 w 379"/>
                    <a:gd name="T119" fmla="*/ 2147483646 h 437"/>
                    <a:gd name="T120" fmla="*/ 2147483646 w 379"/>
                    <a:gd name="T121" fmla="*/ 2147483646 h 43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379" h="437">
                      <a:moveTo>
                        <a:pt x="59" y="437"/>
                      </a:moveTo>
                      <a:lnTo>
                        <a:pt x="33" y="437"/>
                      </a:lnTo>
                      <a:lnTo>
                        <a:pt x="34" y="430"/>
                      </a:lnTo>
                      <a:lnTo>
                        <a:pt x="37" y="419"/>
                      </a:lnTo>
                      <a:lnTo>
                        <a:pt x="38" y="415"/>
                      </a:lnTo>
                      <a:lnTo>
                        <a:pt x="41" y="410"/>
                      </a:lnTo>
                      <a:lnTo>
                        <a:pt x="44" y="408"/>
                      </a:lnTo>
                      <a:lnTo>
                        <a:pt x="46" y="407"/>
                      </a:lnTo>
                      <a:lnTo>
                        <a:pt x="46" y="320"/>
                      </a:lnTo>
                      <a:lnTo>
                        <a:pt x="38" y="317"/>
                      </a:lnTo>
                      <a:lnTo>
                        <a:pt x="32" y="314"/>
                      </a:lnTo>
                      <a:lnTo>
                        <a:pt x="24" y="311"/>
                      </a:lnTo>
                      <a:lnTo>
                        <a:pt x="18" y="307"/>
                      </a:lnTo>
                      <a:lnTo>
                        <a:pt x="12" y="303"/>
                      </a:lnTo>
                      <a:lnTo>
                        <a:pt x="7" y="299"/>
                      </a:lnTo>
                      <a:lnTo>
                        <a:pt x="2" y="294"/>
                      </a:lnTo>
                      <a:lnTo>
                        <a:pt x="0" y="290"/>
                      </a:lnTo>
                      <a:lnTo>
                        <a:pt x="5" y="284"/>
                      </a:lnTo>
                      <a:lnTo>
                        <a:pt x="11" y="278"/>
                      </a:lnTo>
                      <a:lnTo>
                        <a:pt x="15" y="270"/>
                      </a:lnTo>
                      <a:lnTo>
                        <a:pt x="19" y="264"/>
                      </a:lnTo>
                      <a:lnTo>
                        <a:pt x="24" y="250"/>
                      </a:lnTo>
                      <a:lnTo>
                        <a:pt x="28" y="236"/>
                      </a:lnTo>
                      <a:lnTo>
                        <a:pt x="31" y="221"/>
                      </a:lnTo>
                      <a:lnTo>
                        <a:pt x="32" y="204"/>
                      </a:lnTo>
                      <a:lnTo>
                        <a:pt x="33" y="189"/>
                      </a:lnTo>
                      <a:lnTo>
                        <a:pt x="33" y="173"/>
                      </a:lnTo>
                      <a:lnTo>
                        <a:pt x="39" y="172"/>
                      </a:lnTo>
                      <a:lnTo>
                        <a:pt x="45" y="170"/>
                      </a:lnTo>
                      <a:lnTo>
                        <a:pt x="50" y="168"/>
                      </a:lnTo>
                      <a:lnTo>
                        <a:pt x="54" y="164"/>
                      </a:lnTo>
                      <a:lnTo>
                        <a:pt x="57" y="159"/>
                      </a:lnTo>
                      <a:lnTo>
                        <a:pt x="59" y="154"/>
                      </a:lnTo>
                      <a:lnTo>
                        <a:pt x="61" y="149"/>
                      </a:lnTo>
                      <a:lnTo>
                        <a:pt x="63" y="143"/>
                      </a:lnTo>
                      <a:lnTo>
                        <a:pt x="65" y="130"/>
                      </a:lnTo>
                      <a:lnTo>
                        <a:pt x="66" y="115"/>
                      </a:lnTo>
                      <a:lnTo>
                        <a:pt x="69" y="100"/>
                      </a:lnTo>
                      <a:lnTo>
                        <a:pt x="72" y="86"/>
                      </a:lnTo>
                      <a:lnTo>
                        <a:pt x="76" y="78"/>
                      </a:lnTo>
                      <a:lnTo>
                        <a:pt x="78" y="71"/>
                      </a:lnTo>
                      <a:lnTo>
                        <a:pt x="81" y="64"/>
                      </a:lnTo>
                      <a:lnTo>
                        <a:pt x="86" y="57"/>
                      </a:lnTo>
                      <a:lnTo>
                        <a:pt x="90" y="51"/>
                      </a:lnTo>
                      <a:lnTo>
                        <a:pt x="95" y="44"/>
                      </a:lnTo>
                      <a:lnTo>
                        <a:pt x="101" y="39"/>
                      </a:lnTo>
                      <a:lnTo>
                        <a:pt x="108" y="35"/>
                      </a:lnTo>
                      <a:lnTo>
                        <a:pt x="115" y="31"/>
                      </a:lnTo>
                      <a:lnTo>
                        <a:pt x="123" y="29"/>
                      </a:lnTo>
                      <a:lnTo>
                        <a:pt x="132" y="27"/>
                      </a:lnTo>
                      <a:lnTo>
                        <a:pt x="142" y="25"/>
                      </a:lnTo>
                      <a:lnTo>
                        <a:pt x="153" y="25"/>
                      </a:lnTo>
                      <a:lnTo>
                        <a:pt x="165" y="26"/>
                      </a:lnTo>
                      <a:lnTo>
                        <a:pt x="178" y="28"/>
                      </a:lnTo>
                      <a:lnTo>
                        <a:pt x="192" y="30"/>
                      </a:lnTo>
                      <a:lnTo>
                        <a:pt x="217" y="38"/>
                      </a:lnTo>
                      <a:lnTo>
                        <a:pt x="237" y="44"/>
                      </a:lnTo>
                      <a:lnTo>
                        <a:pt x="246" y="46"/>
                      </a:lnTo>
                      <a:lnTo>
                        <a:pt x="254" y="47"/>
                      </a:lnTo>
                      <a:lnTo>
                        <a:pt x="262" y="48"/>
                      </a:lnTo>
                      <a:lnTo>
                        <a:pt x="272" y="50"/>
                      </a:lnTo>
                      <a:lnTo>
                        <a:pt x="283" y="48"/>
                      </a:lnTo>
                      <a:lnTo>
                        <a:pt x="294" y="47"/>
                      </a:lnTo>
                      <a:lnTo>
                        <a:pt x="303" y="45"/>
                      </a:lnTo>
                      <a:lnTo>
                        <a:pt x="311" y="42"/>
                      </a:lnTo>
                      <a:lnTo>
                        <a:pt x="317" y="39"/>
                      </a:lnTo>
                      <a:lnTo>
                        <a:pt x="324" y="35"/>
                      </a:lnTo>
                      <a:lnTo>
                        <a:pt x="329" y="31"/>
                      </a:lnTo>
                      <a:lnTo>
                        <a:pt x="334" y="27"/>
                      </a:lnTo>
                      <a:lnTo>
                        <a:pt x="343" y="18"/>
                      </a:lnTo>
                      <a:lnTo>
                        <a:pt x="351" y="10"/>
                      </a:lnTo>
                      <a:lnTo>
                        <a:pt x="356" y="7"/>
                      </a:lnTo>
                      <a:lnTo>
                        <a:pt x="360" y="4"/>
                      </a:lnTo>
                      <a:lnTo>
                        <a:pt x="366" y="2"/>
                      </a:lnTo>
                      <a:lnTo>
                        <a:pt x="371" y="0"/>
                      </a:lnTo>
                      <a:lnTo>
                        <a:pt x="374" y="9"/>
                      </a:lnTo>
                      <a:lnTo>
                        <a:pt x="379" y="18"/>
                      </a:lnTo>
                      <a:lnTo>
                        <a:pt x="378" y="23"/>
                      </a:lnTo>
                      <a:lnTo>
                        <a:pt x="375" y="29"/>
                      </a:lnTo>
                      <a:lnTo>
                        <a:pt x="372" y="35"/>
                      </a:lnTo>
                      <a:lnTo>
                        <a:pt x="369" y="41"/>
                      </a:lnTo>
                      <a:lnTo>
                        <a:pt x="358" y="55"/>
                      </a:lnTo>
                      <a:lnTo>
                        <a:pt x="344" y="68"/>
                      </a:lnTo>
                      <a:lnTo>
                        <a:pt x="329" y="80"/>
                      </a:lnTo>
                      <a:lnTo>
                        <a:pt x="314" y="89"/>
                      </a:lnTo>
                      <a:lnTo>
                        <a:pt x="306" y="93"/>
                      </a:lnTo>
                      <a:lnTo>
                        <a:pt x="299" y="96"/>
                      </a:lnTo>
                      <a:lnTo>
                        <a:pt x="292" y="97"/>
                      </a:lnTo>
                      <a:lnTo>
                        <a:pt x="285" y="98"/>
                      </a:lnTo>
                      <a:lnTo>
                        <a:pt x="280" y="98"/>
                      </a:lnTo>
                      <a:lnTo>
                        <a:pt x="276" y="96"/>
                      </a:lnTo>
                      <a:lnTo>
                        <a:pt x="271" y="94"/>
                      </a:lnTo>
                      <a:lnTo>
                        <a:pt x="266" y="91"/>
                      </a:lnTo>
                      <a:lnTo>
                        <a:pt x="257" y="85"/>
                      </a:lnTo>
                      <a:lnTo>
                        <a:pt x="248" y="77"/>
                      </a:lnTo>
                      <a:lnTo>
                        <a:pt x="238" y="69"/>
                      </a:lnTo>
                      <a:lnTo>
                        <a:pt x="228" y="62"/>
                      </a:lnTo>
                      <a:lnTo>
                        <a:pt x="223" y="60"/>
                      </a:lnTo>
                      <a:lnTo>
                        <a:pt x="217" y="57"/>
                      </a:lnTo>
                      <a:lnTo>
                        <a:pt x="212" y="56"/>
                      </a:lnTo>
                      <a:lnTo>
                        <a:pt x="205" y="56"/>
                      </a:lnTo>
                      <a:lnTo>
                        <a:pt x="199" y="56"/>
                      </a:lnTo>
                      <a:lnTo>
                        <a:pt x="190" y="56"/>
                      </a:lnTo>
                      <a:lnTo>
                        <a:pt x="177" y="56"/>
                      </a:lnTo>
                      <a:lnTo>
                        <a:pt x="159" y="56"/>
                      </a:lnTo>
                      <a:lnTo>
                        <a:pt x="151" y="56"/>
                      </a:lnTo>
                      <a:lnTo>
                        <a:pt x="145" y="58"/>
                      </a:lnTo>
                      <a:lnTo>
                        <a:pt x="138" y="61"/>
                      </a:lnTo>
                      <a:lnTo>
                        <a:pt x="132" y="64"/>
                      </a:lnTo>
                      <a:lnTo>
                        <a:pt x="125" y="69"/>
                      </a:lnTo>
                      <a:lnTo>
                        <a:pt x="120" y="74"/>
                      </a:lnTo>
                      <a:lnTo>
                        <a:pt x="114" y="79"/>
                      </a:lnTo>
                      <a:lnTo>
                        <a:pt x="109" y="85"/>
                      </a:lnTo>
                      <a:lnTo>
                        <a:pt x="92" y="110"/>
                      </a:lnTo>
                      <a:lnTo>
                        <a:pt x="79" y="129"/>
                      </a:lnTo>
                      <a:lnTo>
                        <a:pt x="79" y="161"/>
                      </a:lnTo>
                      <a:lnTo>
                        <a:pt x="91" y="161"/>
                      </a:lnTo>
                      <a:lnTo>
                        <a:pt x="102" y="163"/>
                      </a:lnTo>
                      <a:lnTo>
                        <a:pt x="111" y="165"/>
                      </a:lnTo>
                      <a:lnTo>
                        <a:pt x="119" y="169"/>
                      </a:lnTo>
                      <a:lnTo>
                        <a:pt x="124" y="173"/>
                      </a:lnTo>
                      <a:lnTo>
                        <a:pt x="128" y="178"/>
                      </a:lnTo>
                      <a:lnTo>
                        <a:pt x="132" y="184"/>
                      </a:lnTo>
                      <a:lnTo>
                        <a:pt x="133" y="191"/>
                      </a:lnTo>
                      <a:lnTo>
                        <a:pt x="139" y="186"/>
                      </a:lnTo>
                      <a:lnTo>
                        <a:pt x="145" y="180"/>
                      </a:lnTo>
                      <a:lnTo>
                        <a:pt x="150" y="174"/>
                      </a:lnTo>
                      <a:lnTo>
                        <a:pt x="155" y="168"/>
                      </a:lnTo>
                      <a:lnTo>
                        <a:pt x="159" y="163"/>
                      </a:lnTo>
                      <a:lnTo>
                        <a:pt x="164" y="157"/>
                      </a:lnTo>
                      <a:lnTo>
                        <a:pt x="168" y="155"/>
                      </a:lnTo>
                      <a:lnTo>
                        <a:pt x="172" y="153"/>
                      </a:lnTo>
                      <a:lnTo>
                        <a:pt x="184" y="150"/>
                      </a:lnTo>
                      <a:lnTo>
                        <a:pt x="196" y="149"/>
                      </a:lnTo>
                      <a:lnTo>
                        <a:pt x="209" y="149"/>
                      </a:lnTo>
                      <a:lnTo>
                        <a:pt x="221" y="150"/>
                      </a:lnTo>
                      <a:lnTo>
                        <a:pt x="232" y="150"/>
                      </a:lnTo>
                      <a:lnTo>
                        <a:pt x="242" y="149"/>
                      </a:lnTo>
                      <a:lnTo>
                        <a:pt x="246" y="148"/>
                      </a:lnTo>
                      <a:lnTo>
                        <a:pt x="250" y="147"/>
                      </a:lnTo>
                      <a:lnTo>
                        <a:pt x="255" y="144"/>
                      </a:lnTo>
                      <a:lnTo>
                        <a:pt x="259" y="141"/>
                      </a:lnTo>
                      <a:lnTo>
                        <a:pt x="268" y="158"/>
                      </a:lnTo>
                      <a:lnTo>
                        <a:pt x="273" y="173"/>
                      </a:lnTo>
                      <a:lnTo>
                        <a:pt x="276" y="179"/>
                      </a:lnTo>
                      <a:lnTo>
                        <a:pt x="278" y="187"/>
                      </a:lnTo>
                      <a:lnTo>
                        <a:pt x="278" y="194"/>
                      </a:lnTo>
                      <a:lnTo>
                        <a:pt x="279" y="203"/>
                      </a:lnTo>
                      <a:lnTo>
                        <a:pt x="268" y="200"/>
                      </a:lnTo>
                      <a:lnTo>
                        <a:pt x="259" y="198"/>
                      </a:lnTo>
                      <a:lnTo>
                        <a:pt x="252" y="195"/>
                      </a:lnTo>
                      <a:lnTo>
                        <a:pt x="246" y="192"/>
                      </a:lnTo>
                      <a:lnTo>
                        <a:pt x="240" y="189"/>
                      </a:lnTo>
                      <a:lnTo>
                        <a:pt x="235" y="187"/>
                      </a:lnTo>
                      <a:lnTo>
                        <a:pt x="227" y="185"/>
                      </a:lnTo>
                      <a:lnTo>
                        <a:pt x="218" y="185"/>
                      </a:lnTo>
                      <a:lnTo>
                        <a:pt x="210" y="186"/>
                      </a:lnTo>
                      <a:lnTo>
                        <a:pt x="202" y="188"/>
                      </a:lnTo>
                      <a:lnTo>
                        <a:pt x="196" y="191"/>
                      </a:lnTo>
                      <a:lnTo>
                        <a:pt x="192" y="195"/>
                      </a:lnTo>
                      <a:lnTo>
                        <a:pt x="189" y="199"/>
                      </a:lnTo>
                      <a:lnTo>
                        <a:pt x="187" y="203"/>
                      </a:lnTo>
                      <a:lnTo>
                        <a:pt x="186" y="206"/>
                      </a:lnTo>
                      <a:lnTo>
                        <a:pt x="186" y="209"/>
                      </a:lnTo>
                      <a:lnTo>
                        <a:pt x="186" y="215"/>
                      </a:lnTo>
                      <a:lnTo>
                        <a:pt x="188" y="223"/>
                      </a:lnTo>
                      <a:lnTo>
                        <a:pt x="189" y="228"/>
                      </a:lnTo>
                      <a:lnTo>
                        <a:pt x="192" y="233"/>
                      </a:lnTo>
                      <a:lnTo>
                        <a:pt x="198" y="243"/>
                      </a:lnTo>
                      <a:lnTo>
                        <a:pt x="205" y="252"/>
                      </a:lnTo>
                      <a:lnTo>
                        <a:pt x="213" y="261"/>
                      </a:lnTo>
                      <a:lnTo>
                        <a:pt x="220" y="272"/>
                      </a:lnTo>
                      <a:lnTo>
                        <a:pt x="222" y="277"/>
                      </a:lnTo>
                      <a:lnTo>
                        <a:pt x="224" y="283"/>
                      </a:lnTo>
                      <a:lnTo>
                        <a:pt x="225" y="289"/>
                      </a:lnTo>
                      <a:lnTo>
                        <a:pt x="225" y="296"/>
                      </a:lnTo>
                      <a:lnTo>
                        <a:pt x="225" y="302"/>
                      </a:lnTo>
                      <a:lnTo>
                        <a:pt x="222" y="309"/>
                      </a:lnTo>
                      <a:lnTo>
                        <a:pt x="220" y="316"/>
                      </a:lnTo>
                      <a:lnTo>
                        <a:pt x="215" y="322"/>
                      </a:lnTo>
                      <a:lnTo>
                        <a:pt x="212" y="329"/>
                      </a:lnTo>
                      <a:lnTo>
                        <a:pt x="209" y="335"/>
                      </a:lnTo>
                      <a:lnTo>
                        <a:pt x="206" y="340"/>
                      </a:lnTo>
                      <a:lnTo>
                        <a:pt x="205" y="345"/>
                      </a:lnTo>
                      <a:lnTo>
                        <a:pt x="205" y="348"/>
                      </a:lnTo>
                      <a:lnTo>
                        <a:pt x="206" y="351"/>
                      </a:lnTo>
                      <a:lnTo>
                        <a:pt x="209" y="354"/>
                      </a:lnTo>
                      <a:lnTo>
                        <a:pt x="210" y="356"/>
                      </a:lnTo>
                      <a:lnTo>
                        <a:pt x="215" y="361"/>
                      </a:lnTo>
                      <a:lnTo>
                        <a:pt x="222" y="364"/>
                      </a:lnTo>
                      <a:lnTo>
                        <a:pt x="228" y="366"/>
                      </a:lnTo>
                      <a:lnTo>
                        <a:pt x="236" y="368"/>
                      </a:lnTo>
                      <a:lnTo>
                        <a:pt x="244" y="369"/>
                      </a:lnTo>
                      <a:lnTo>
                        <a:pt x="252" y="369"/>
                      </a:lnTo>
                      <a:lnTo>
                        <a:pt x="252" y="390"/>
                      </a:lnTo>
                      <a:lnTo>
                        <a:pt x="252" y="400"/>
                      </a:lnTo>
                      <a:lnTo>
                        <a:pt x="252" y="411"/>
                      </a:lnTo>
                      <a:lnTo>
                        <a:pt x="252" y="431"/>
                      </a:lnTo>
                      <a:lnTo>
                        <a:pt x="245" y="430"/>
                      </a:lnTo>
                      <a:lnTo>
                        <a:pt x="239" y="429"/>
                      </a:lnTo>
                      <a:lnTo>
                        <a:pt x="234" y="427"/>
                      </a:lnTo>
                      <a:lnTo>
                        <a:pt x="229" y="425"/>
                      </a:lnTo>
                      <a:lnTo>
                        <a:pt x="225" y="423"/>
                      </a:lnTo>
                      <a:lnTo>
                        <a:pt x="221" y="421"/>
                      </a:lnTo>
                      <a:lnTo>
                        <a:pt x="217" y="419"/>
                      </a:lnTo>
                      <a:lnTo>
                        <a:pt x="212" y="419"/>
                      </a:lnTo>
                      <a:lnTo>
                        <a:pt x="207" y="418"/>
                      </a:lnTo>
                      <a:lnTo>
                        <a:pt x="202" y="417"/>
                      </a:lnTo>
                      <a:lnTo>
                        <a:pt x="198" y="416"/>
                      </a:lnTo>
                      <a:lnTo>
                        <a:pt x="193" y="414"/>
                      </a:lnTo>
                      <a:lnTo>
                        <a:pt x="186" y="408"/>
                      </a:lnTo>
                      <a:lnTo>
                        <a:pt x="177" y="400"/>
                      </a:lnTo>
                      <a:lnTo>
                        <a:pt x="170" y="391"/>
                      </a:lnTo>
                      <a:lnTo>
                        <a:pt x="164" y="379"/>
                      </a:lnTo>
                      <a:lnTo>
                        <a:pt x="158" y="368"/>
                      </a:lnTo>
                      <a:lnTo>
                        <a:pt x="153" y="356"/>
                      </a:lnTo>
                      <a:lnTo>
                        <a:pt x="148" y="343"/>
                      </a:lnTo>
                      <a:lnTo>
                        <a:pt x="144" y="330"/>
                      </a:lnTo>
                      <a:lnTo>
                        <a:pt x="140" y="317"/>
                      </a:lnTo>
                      <a:lnTo>
                        <a:pt x="137" y="304"/>
                      </a:lnTo>
                      <a:lnTo>
                        <a:pt x="134" y="282"/>
                      </a:lnTo>
                      <a:lnTo>
                        <a:pt x="133" y="264"/>
                      </a:lnTo>
                      <a:lnTo>
                        <a:pt x="122" y="264"/>
                      </a:lnTo>
                      <a:lnTo>
                        <a:pt x="114" y="263"/>
                      </a:lnTo>
                      <a:lnTo>
                        <a:pt x="109" y="261"/>
                      </a:lnTo>
                      <a:lnTo>
                        <a:pt x="104" y="260"/>
                      </a:lnTo>
                      <a:lnTo>
                        <a:pt x="101" y="259"/>
                      </a:lnTo>
                      <a:lnTo>
                        <a:pt x="97" y="259"/>
                      </a:lnTo>
                      <a:lnTo>
                        <a:pt x="92" y="261"/>
                      </a:lnTo>
                      <a:lnTo>
                        <a:pt x="86" y="264"/>
                      </a:lnTo>
                      <a:lnTo>
                        <a:pt x="86" y="296"/>
                      </a:lnTo>
                      <a:lnTo>
                        <a:pt x="105" y="381"/>
                      </a:lnTo>
                      <a:lnTo>
                        <a:pt x="104" y="389"/>
                      </a:lnTo>
                      <a:lnTo>
                        <a:pt x="101" y="394"/>
                      </a:lnTo>
                      <a:lnTo>
                        <a:pt x="98" y="399"/>
                      </a:lnTo>
                      <a:lnTo>
                        <a:pt x="93" y="404"/>
                      </a:lnTo>
                      <a:lnTo>
                        <a:pt x="83" y="411"/>
                      </a:lnTo>
                      <a:lnTo>
                        <a:pt x="72" y="416"/>
                      </a:lnTo>
                      <a:lnTo>
                        <a:pt x="64" y="421"/>
                      </a:lnTo>
                      <a:lnTo>
                        <a:pt x="57" y="426"/>
                      </a:lnTo>
                      <a:lnTo>
                        <a:pt x="56" y="428"/>
                      </a:lnTo>
                      <a:lnTo>
                        <a:pt x="55" y="431"/>
                      </a:lnTo>
                      <a:lnTo>
                        <a:pt x="56" y="434"/>
                      </a:lnTo>
                      <a:lnTo>
                        <a:pt x="59" y="437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8" name="Freeform 339"/>
                <p:cNvSpPr>
                  <a:spLocks/>
                </p:cNvSpPr>
                <p:nvPr/>
              </p:nvSpPr>
              <p:spPr bwMode="auto">
                <a:xfrm>
                  <a:off x="4481257" y="5951990"/>
                  <a:ext cx="1274252" cy="288026"/>
                </a:xfrm>
                <a:custGeom>
                  <a:avLst/>
                  <a:gdLst>
                    <a:gd name="T0" fmla="*/ 2147483646 w 578"/>
                    <a:gd name="T1" fmla="*/ 2147483646 h 184"/>
                    <a:gd name="T2" fmla="*/ 2147483646 w 578"/>
                    <a:gd name="T3" fmla="*/ 2147483646 h 184"/>
                    <a:gd name="T4" fmla="*/ 2147483646 w 578"/>
                    <a:gd name="T5" fmla="*/ 2147483646 h 184"/>
                    <a:gd name="T6" fmla="*/ 2147483646 w 578"/>
                    <a:gd name="T7" fmla="*/ 0 h 184"/>
                    <a:gd name="T8" fmla="*/ 2147483646 w 578"/>
                    <a:gd name="T9" fmla="*/ 2147483646 h 184"/>
                    <a:gd name="T10" fmla="*/ 2147483646 w 578"/>
                    <a:gd name="T11" fmla="*/ 2147483646 h 184"/>
                    <a:gd name="T12" fmla="*/ 2147483646 w 578"/>
                    <a:gd name="T13" fmla="*/ 2147483646 h 184"/>
                    <a:gd name="T14" fmla="*/ 2147483646 w 578"/>
                    <a:gd name="T15" fmla="*/ 2147483646 h 184"/>
                    <a:gd name="T16" fmla="*/ 2147483646 w 578"/>
                    <a:gd name="T17" fmla="*/ 2147483646 h 184"/>
                    <a:gd name="T18" fmla="*/ 2147483646 w 578"/>
                    <a:gd name="T19" fmla="*/ 2147483646 h 184"/>
                    <a:gd name="T20" fmla="*/ 2147483646 w 578"/>
                    <a:gd name="T21" fmla="*/ 2147483646 h 184"/>
                    <a:gd name="T22" fmla="*/ 2147483646 w 578"/>
                    <a:gd name="T23" fmla="*/ 2147483646 h 184"/>
                    <a:gd name="T24" fmla="*/ 2147483646 w 578"/>
                    <a:gd name="T25" fmla="*/ 2147483646 h 184"/>
                    <a:gd name="T26" fmla="*/ 2147483646 w 578"/>
                    <a:gd name="T27" fmla="*/ 2147483646 h 184"/>
                    <a:gd name="T28" fmla="*/ 2147483646 w 578"/>
                    <a:gd name="T29" fmla="*/ 2147483646 h 184"/>
                    <a:gd name="T30" fmla="*/ 2147483646 w 578"/>
                    <a:gd name="T31" fmla="*/ 2147483646 h 184"/>
                    <a:gd name="T32" fmla="*/ 2147483646 w 578"/>
                    <a:gd name="T33" fmla="*/ 2147483646 h 184"/>
                    <a:gd name="T34" fmla="*/ 2147483646 w 578"/>
                    <a:gd name="T35" fmla="*/ 2147483646 h 184"/>
                    <a:gd name="T36" fmla="*/ 2147483646 w 578"/>
                    <a:gd name="T37" fmla="*/ 2147483646 h 184"/>
                    <a:gd name="T38" fmla="*/ 2147483646 w 578"/>
                    <a:gd name="T39" fmla="*/ 2147483646 h 184"/>
                    <a:gd name="T40" fmla="*/ 2147483646 w 578"/>
                    <a:gd name="T41" fmla="*/ 2147483646 h 184"/>
                    <a:gd name="T42" fmla="*/ 2147483646 w 578"/>
                    <a:gd name="T43" fmla="*/ 2147483646 h 184"/>
                    <a:gd name="T44" fmla="*/ 2147483646 w 578"/>
                    <a:gd name="T45" fmla="*/ 2147483646 h 184"/>
                    <a:gd name="T46" fmla="*/ 2147483646 w 578"/>
                    <a:gd name="T47" fmla="*/ 2147483646 h 184"/>
                    <a:gd name="T48" fmla="*/ 2147483646 w 578"/>
                    <a:gd name="T49" fmla="*/ 2147483646 h 184"/>
                    <a:gd name="T50" fmla="*/ 2147483646 w 578"/>
                    <a:gd name="T51" fmla="*/ 2147483646 h 184"/>
                    <a:gd name="T52" fmla="*/ 2147483646 w 578"/>
                    <a:gd name="T53" fmla="*/ 2147483646 h 184"/>
                    <a:gd name="T54" fmla="*/ 2147483646 w 578"/>
                    <a:gd name="T55" fmla="*/ 2147483646 h 184"/>
                    <a:gd name="T56" fmla="*/ 2147483646 w 578"/>
                    <a:gd name="T57" fmla="*/ 2147483646 h 184"/>
                    <a:gd name="T58" fmla="*/ 2147483646 w 578"/>
                    <a:gd name="T59" fmla="*/ 2147483646 h 184"/>
                    <a:gd name="T60" fmla="*/ 2147483646 w 578"/>
                    <a:gd name="T61" fmla="*/ 2147483646 h 184"/>
                    <a:gd name="T62" fmla="*/ 2147483646 w 578"/>
                    <a:gd name="T63" fmla="*/ 2147483646 h 184"/>
                    <a:gd name="T64" fmla="*/ 2147483646 w 578"/>
                    <a:gd name="T65" fmla="*/ 2147483646 h 184"/>
                    <a:gd name="T66" fmla="*/ 2147483646 w 578"/>
                    <a:gd name="T67" fmla="*/ 2147483646 h 184"/>
                    <a:gd name="T68" fmla="*/ 2147483646 w 578"/>
                    <a:gd name="T69" fmla="*/ 2147483646 h 184"/>
                    <a:gd name="T70" fmla="*/ 2147483646 w 578"/>
                    <a:gd name="T71" fmla="*/ 2147483646 h 184"/>
                    <a:gd name="T72" fmla="*/ 2147483646 w 578"/>
                    <a:gd name="T73" fmla="*/ 2147483646 h 184"/>
                    <a:gd name="T74" fmla="*/ 2147483646 w 578"/>
                    <a:gd name="T75" fmla="*/ 2147483646 h 184"/>
                    <a:gd name="T76" fmla="*/ 2147483646 w 578"/>
                    <a:gd name="T77" fmla="*/ 2147483646 h 184"/>
                    <a:gd name="T78" fmla="*/ 2147483646 w 578"/>
                    <a:gd name="T79" fmla="*/ 2147483646 h 184"/>
                    <a:gd name="T80" fmla="*/ 2147483646 w 578"/>
                    <a:gd name="T81" fmla="*/ 2147483646 h 184"/>
                    <a:gd name="T82" fmla="*/ 2147483646 w 578"/>
                    <a:gd name="T83" fmla="*/ 2147483646 h 184"/>
                    <a:gd name="T84" fmla="*/ 2147483646 w 578"/>
                    <a:gd name="T85" fmla="*/ 2147483646 h 184"/>
                    <a:gd name="T86" fmla="*/ 2147483646 w 578"/>
                    <a:gd name="T87" fmla="*/ 2147483646 h 184"/>
                    <a:gd name="T88" fmla="*/ 2147483646 w 578"/>
                    <a:gd name="T89" fmla="*/ 2147483646 h 184"/>
                    <a:gd name="T90" fmla="*/ 2147483646 w 578"/>
                    <a:gd name="T91" fmla="*/ 2147483646 h 184"/>
                    <a:gd name="T92" fmla="*/ 2147483646 w 578"/>
                    <a:gd name="T93" fmla="*/ 2147483646 h 184"/>
                    <a:gd name="T94" fmla="*/ 2147483646 w 578"/>
                    <a:gd name="T95" fmla="*/ 2147483646 h 184"/>
                    <a:gd name="T96" fmla="*/ 2147483646 w 578"/>
                    <a:gd name="T97" fmla="*/ 2147483646 h 184"/>
                    <a:gd name="T98" fmla="*/ 2147483646 w 578"/>
                    <a:gd name="T99" fmla="*/ 2147483646 h 184"/>
                    <a:gd name="T100" fmla="*/ 2147483646 w 578"/>
                    <a:gd name="T101" fmla="*/ 2147483646 h 184"/>
                    <a:gd name="T102" fmla="*/ 2147483646 w 578"/>
                    <a:gd name="T103" fmla="*/ 2147483646 h 184"/>
                    <a:gd name="T104" fmla="*/ 2147483646 w 578"/>
                    <a:gd name="T105" fmla="*/ 2147483646 h 184"/>
                    <a:gd name="T106" fmla="*/ 0 w 578"/>
                    <a:gd name="T107" fmla="*/ 2147483646 h 184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578" h="184">
                      <a:moveTo>
                        <a:pt x="0" y="55"/>
                      </a:moveTo>
                      <a:lnTo>
                        <a:pt x="6" y="53"/>
                      </a:lnTo>
                      <a:lnTo>
                        <a:pt x="11" y="50"/>
                      </a:lnTo>
                      <a:lnTo>
                        <a:pt x="14" y="46"/>
                      </a:lnTo>
                      <a:lnTo>
                        <a:pt x="19" y="42"/>
                      </a:lnTo>
                      <a:lnTo>
                        <a:pt x="24" y="32"/>
                      </a:lnTo>
                      <a:lnTo>
                        <a:pt x="30" y="23"/>
                      </a:lnTo>
                      <a:lnTo>
                        <a:pt x="35" y="14"/>
                      </a:lnTo>
                      <a:lnTo>
                        <a:pt x="41" y="7"/>
                      </a:lnTo>
                      <a:lnTo>
                        <a:pt x="44" y="4"/>
                      </a:lnTo>
                      <a:lnTo>
                        <a:pt x="48" y="2"/>
                      </a:lnTo>
                      <a:lnTo>
                        <a:pt x="54" y="0"/>
                      </a:lnTo>
                      <a:lnTo>
                        <a:pt x="59" y="0"/>
                      </a:lnTo>
                      <a:lnTo>
                        <a:pt x="69" y="1"/>
                      </a:lnTo>
                      <a:lnTo>
                        <a:pt x="79" y="2"/>
                      </a:lnTo>
                      <a:lnTo>
                        <a:pt x="85" y="3"/>
                      </a:lnTo>
                      <a:lnTo>
                        <a:pt x="89" y="3"/>
                      </a:lnTo>
                      <a:lnTo>
                        <a:pt x="95" y="2"/>
                      </a:lnTo>
                      <a:lnTo>
                        <a:pt x="99" y="0"/>
                      </a:lnTo>
                      <a:lnTo>
                        <a:pt x="100" y="2"/>
                      </a:lnTo>
                      <a:lnTo>
                        <a:pt x="101" y="5"/>
                      </a:lnTo>
                      <a:lnTo>
                        <a:pt x="103" y="7"/>
                      </a:lnTo>
                      <a:lnTo>
                        <a:pt x="107" y="10"/>
                      </a:lnTo>
                      <a:lnTo>
                        <a:pt x="115" y="15"/>
                      </a:lnTo>
                      <a:lnTo>
                        <a:pt x="125" y="20"/>
                      </a:lnTo>
                      <a:lnTo>
                        <a:pt x="136" y="24"/>
                      </a:lnTo>
                      <a:lnTo>
                        <a:pt x="147" y="27"/>
                      </a:lnTo>
                      <a:lnTo>
                        <a:pt x="157" y="29"/>
                      </a:lnTo>
                      <a:lnTo>
                        <a:pt x="166" y="30"/>
                      </a:lnTo>
                      <a:lnTo>
                        <a:pt x="168" y="37"/>
                      </a:lnTo>
                      <a:lnTo>
                        <a:pt x="171" y="44"/>
                      </a:lnTo>
                      <a:lnTo>
                        <a:pt x="174" y="49"/>
                      </a:lnTo>
                      <a:lnTo>
                        <a:pt x="178" y="53"/>
                      </a:lnTo>
                      <a:lnTo>
                        <a:pt x="181" y="57"/>
                      </a:lnTo>
                      <a:lnTo>
                        <a:pt x="187" y="59"/>
                      </a:lnTo>
                      <a:lnTo>
                        <a:pt x="192" y="61"/>
                      </a:lnTo>
                      <a:lnTo>
                        <a:pt x="199" y="61"/>
                      </a:lnTo>
                      <a:lnTo>
                        <a:pt x="214" y="61"/>
                      </a:lnTo>
                      <a:lnTo>
                        <a:pt x="231" y="60"/>
                      </a:lnTo>
                      <a:lnTo>
                        <a:pt x="247" y="58"/>
                      </a:lnTo>
                      <a:lnTo>
                        <a:pt x="263" y="55"/>
                      </a:lnTo>
                      <a:lnTo>
                        <a:pt x="277" y="51"/>
                      </a:lnTo>
                      <a:lnTo>
                        <a:pt x="289" y="46"/>
                      </a:lnTo>
                      <a:lnTo>
                        <a:pt x="294" y="43"/>
                      </a:lnTo>
                      <a:lnTo>
                        <a:pt x="299" y="39"/>
                      </a:lnTo>
                      <a:lnTo>
                        <a:pt x="302" y="35"/>
                      </a:lnTo>
                      <a:lnTo>
                        <a:pt x="305" y="30"/>
                      </a:lnTo>
                      <a:lnTo>
                        <a:pt x="314" y="34"/>
                      </a:lnTo>
                      <a:lnTo>
                        <a:pt x="320" y="35"/>
                      </a:lnTo>
                      <a:lnTo>
                        <a:pt x="324" y="36"/>
                      </a:lnTo>
                      <a:lnTo>
                        <a:pt x="327" y="35"/>
                      </a:lnTo>
                      <a:lnTo>
                        <a:pt x="331" y="33"/>
                      </a:lnTo>
                      <a:lnTo>
                        <a:pt x="334" y="32"/>
                      </a:lnTo>
                      <a:lnTo>
                        <a:pt x="339" y="31"/>
                      </a:lnTo>
                      <a:lnTo>
                        <a:pt x="345" y="30"/>
                      </a:lnTo>
                      <a:lnTo>
                        <a:pt x="356" y="31"/>
                      </a:lnTo>
                      <a:lnTo>
                        <a:pt x="366" y="34"/>
                      </a:lnTo>
                      <a:lnTo>
                        <a:pt x="375" y="39"/>
                      </a:lnTo>
                      <a:lnTo>
                        <a:pt x="383" y="45"/>
                      </a:lnTo>
                      <a:lnTo>
                        <a:pt x="399" y="59"/>
                      </a:lnTo>
                      <a:lnTo>
                        <a:pt x="413" y="74"/>
                      </a:lnTo>
                      <a:lnTo>
                        <a:pt x="421" y="82"/>
                      </a:lnTo>
                      <a:lnTo>
                        <a:pt x="428" y="89"/>
                      </a:lnTo>
                      <a:lnTo>
                        <a:pt x="437" y="96"/>
                      </a:lnTo>
                      <a:lnTo>
                        <a:pt x="446" y="101"/>
                      </a:lnTo>
                      <a:lnTo>
                        <a:pt x="456" y="105"/>
                      </a:lnTo>
                      <a:lnTo>
                        <a:pt x="467" y="107"/>
                      </a:lnTo>
                      <a:lnTo>
                        <a:pt x="472" y="107"/>
                      </a:lnTo>
                      <a:lnTo>
                        <a:pt x="479" y="107"/>
                      </a:lnTo>
                      <a:lnTo>
                        <a:pt x="484" y="106"/>
                      </a:lnTo>
                      <a:lnTo>
                        <a:pt x="491" y="105"/>
                      </a:lnTo>
                      <a:lnTo>
                        <a:pt x="493" y="108"/>
                      </a:lnTo>
                      <a:lnTo>
                        <a:pt x="495" y="113"/>
                      </a:lnTo>
                      <a:lnTo>
                        <a:pt x="500" y="119"/>
                      </a:lnTo>
                      <a:lnTo>
                        <a:pt x="505" y="125"/>
                      </a:lnTo>
                      <a:lnTo>
                        <a:pt x="511" y="131"/>
                      </a:lnTo>
                      <a:lnTo>
                        <a:pt x="516" y="136"/>
                      </a:lnTo>
                      <a:lnTo>
                        <a:pt x="522" y="140"/>
                      </a:lnTo>
                      <a:lnTo>
                        <a:pt x="525" y="141"/>
                      </a:lnTo>
                      <a:lnTo>
                        <a:pt x="529" y="141"/>
                      </a:lnTo>
                      <a:lnTo>
                        <a:pt x="534" y="139"/>
                      </a:lnTo>
                      <a:lnTo>
                        <a:pt x="537" y="137"/>
                      </a:lnTo>
                      <a:lnTo>
                        <a:pt x="540" y="134"/>
                      </a:lnTo>
                      <a:lnTo>
                        <a:pt x="546" y="128"/>
                      </a:lnTo>
                      <a:lnTo>
                        <a:pt x="551" y="123"/>
                      </a:lnTo>
                      <a:lnTo>
                        <a:pt x="555" y="129"/>
                      </a:lnTo>
                      <a:lnTo>
                        <a:pt x="558" y="134"/>
                      </a:lnTo>
                      <a:lnTo>
                        <a:pt x="562" y="138"/>
                      </a:lnTo>
                      <a:lnTo>
                        <a:pt x="567" y="141"/>
                      </a:lnTo>
                      <a:lnTo>
                        <a:pt x="571" y="145"/>
                      </a:lnTo>
                      <a:lnTo>
                        <a:pt x="574" y="150"/>
                      </a:lnTo>
                      <a:lnTo>
                        <a:pt x="577" y="154"/>
                      </a:lnTo>
                      <a:lnTo>
                        <a:pt x="578" y="160"/>
                      </a:lnTo>
                      <a:lnTo>
                        <a:pt x="578" y="165"/>
                      </a:lnTo>
                      <a:lnTo>
                        <a:pt x="577" y="169"/>
                      </a:lnTo>
                      <a:lnTo>
                        <a:pt x="575" y="173"/>
                      </a:lnTo>
                      <a:lnTo>
                        <a:pt x="573" y="177"/>
                      </a:lnTo>
                      <a:lnTo>
                        <a:pt x="570" y="180"/>
                      </a:lnTo>
                      <a:lnTo>
                        <a:pt x="567" y="182"/>
                      </a:lnTo>
                      <a:lnTo>
                        <a:pt x="562" y="184"/>
                      </a:lnTo>
                      <a:lnTo>
                        <a:pt x="558" y="184"/>
                      </a:lnTo>
                      <a:lnTo>
                        <a:pt x="551" y="178"/>
                      </a:lnTo>
                      <a:lnTo>
                        <a:pt x="545" y="172"/>
                      </a:lnTo>
                      <a:lnTo>
                        <a:pt x="535" y="171"/>
                      </a:lnTo>
                      <a:lnTo>
                        <a:pt x="526" y="170"/>
                      </a:lnTo>
                      <a:lnTo>
                        <a:pt x="517" y="170"/>
                      </a:lnTo>
                      <a:lnTo>
                        <a:pt x="509" y="170"/>
                      </a:lnTo>
                      <a:lnTo>
                        <a:pt x="491" y="172"/>
                      </a:lnTo>
                      <a:lnTo>
                        <a:pt x="471" y="172"/>
                      </a:lnTo>
                      <a:lnTo>
                        <a:pt x="467" y="172"/>
                      </a:lnTo>
                      <a:lnTo>
                        <a:pt x="462" y="170"/>
                      </a:lnTo>
                      <a:lnTo>
                        <a:pt x="459" y="167"/>
                      </a:lnTo>
                      <a:lnTo>
                        <a:pt x="455" y="163"/>
                      </a:lnTo>
                      <a:lnTo>
                        <a:pt x="451" y="160"/>
                      </a:lnTo>
                      <a:lnTo>
                        <a:pt x="447" y="157"/>
                      </a:lnTo>
                      <a:lnTo>
                        <a:pt x="443" y="155"/>
                      </a:lnTo>
                      <a:lnTo>
                        <a:pt x="438" y="154"/>
                      </a:lnTo>
                      <a:lnTo>
                        <a:pt x="434" y="155"/>
                      </a:lnTo>
                      <a:lnTo>
                        <a:pt x="429" y="157"/>
                      </a:lnTo>
                      <a:lnTo>
                        <a:pt x="426" y="160"/>
                      </a:lnTo>
                      <a:lnTo>
                        <a:pt x="423" y="163"/>
                      </a:lnTo>
                      <a:lnTo>
                        <a:pt x="420" y="167"/>
                      </a:lnTo>
                      <a:lnTo>
                        <a:pt x="416" y="170"/>
                      </a:lnTo>
                      <a:lnTo>
                        <a:pt x="414" y="172"/>
                      </a:lnTo>
                      <a:lnTo>
                        <a:pt x="412" y="172"/>
                      </a:lnTo>
                      <a:lnTo>
                        <a:pt x="398" y="171"/>
                      </a:lnTo>
                      <a:lnTo>
                        <a:pt x="378" y="167"/>
                      </a:lnTo>
                      <a:lnTo>
                        <a:pt x="354" y="160"/>
                      </a:lnTo>
                      <a:lnTo>
                        <a:pt x="328" y="153"/>
                      </a:lnTo>
                      <a:lnTo>
                        <a:pt x="304" y="144"/>
                      </a:lnTo>
                      <a:lnTo>
                        <a:pt x="285" y="136"/>
                      </a:lnTo>
                      <a:lnTo>
                        <a:pt x="277" y="132"/>
                      </a:lnTo>
                      <a:lnTo>
                        <a:pt x="270" y="129"/>
                      </a:lnTo>
                      <a:lnTo>
                        <a:pt x="267" y="126"/>
                      </a:lnTo>
                      <a:lnTo>
                        <a:pt x="266" y="123"/>
                      </a:lnTo>
                      <a:lnTo>
                        <a:pt x="252" y="122"/>
                      </a:lnTo>
                      <a:lnTo>
                        <a:pt x="240" y="121"/>
                      </a:lnTo>
                      <a:lnTo>
                        <a:pt x="230" y="119"/>
                      </a:lnTo>
                      <a:lnTo>
                        <a:pt x="220" y="117"/>
                      </a:lnTo>
                      <a:lnTo>
                        <a:pt x="211" y="115"/>
                      </a:lnTo>
                      <a:lnTo>
                        <a:pt x="201" y="113"/>
                      </a:lnTo>
                      <a:lnTo>
                        <a:pt x="191" y="111"/>
                      </a:lnTo>
                      <a:lnTo>
                        <a:pt x="179" y="111"/>
                      </a:lnTo>
                      <a:lnTo>
                        <a:pt x="168" y="111"/>
                      </a:lnTo>
                      <a:lnTo>
                        <a:pt x="157" y="111"/>
                      </a:lnTo>
                      <a:lnTo>
                        <a:pt x="149" y="111"/>
                      </a:lnTo>
                      <a:lnTo>
                        <a:pt x="146" y="111"/>
                      </a:lnTo>
                      <a:lnTo>
                        <a:pt x="136" y="110"/>
                      </a:lnTo>
                      <a:lnTo>
                        <a:pt x="128" y="107"/>
                      </a:lnTo>
                      <a:lnTo>
                        <a:pt x="124" y="105"/>
                      </a:lnTo>
                      <a:lnTo>
                        <a:pt x="122" y="103"/>
                      </a:lnTo>
                      <a:lnTo>
                        <a:pt x="120" y="101"/>
                      </a:lnTo>
                      <a:lnTo>
                        <a:pt x="120" y="99"/>
                      </a:lnTo>
                      <a:lnTo>
                        <a:pt x="79" y="99"/>
                      </a:lnTo>
                      <a:lnTo>
                        <a:pt x="75" y="98"/>
                      </a:lnTo>
                      <a:lnTo>
                        <a:pt x="69" y="97"/>
                      </a:lnTo>
                      <a:lnTo>
                        <a:pt x="64" y="96"/>
                      </a:lnTo>
                      <a:lnTo>
                        <a:pt x="57" y="94"/>
                      </a:lnTo>
                      <a:lnTo>
                        <a:pt x="46" y="88"/>
                      </a:lnTo>
                      <a:lnTo>
                        <a:pt x="34" y="81"/>
                      </a:lnTo>
                      <a:lnTo>
                        <a:pt x="14" y="67"/>
                      </a:lnTo>
                      <a:lnTo>
                        <a:pt x="0" y="55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0" name="Freeform 542"/>
                <p:cNvSpPr>
                  <a:spLocks/>
                </p:cNvSpPr>
                <p:nvPr/>
              </p:nvSpPr>
              <p:spPr bwMode="auto">
                <a:xfrm>
                  <a:off x="3859192" y="3193063"/>
                  <a:ext cx="1055546" cy="1373948"/>
                </a:xfrm>
                <a:custGeom>
                  <a:avLst/>
                  <a:gdLst>
                    <a:gd name="T0" fmla="*/ 2147483647 w 478"/>
                    <a:gd name="T1" fmla="*/ 2147483647 h 875"/>
                    <a:gd name="T2" fmla="*/ 2147483647 w 478"/>
                    <a:gd name="T3" fmla="*/ 2147483647 h 875"/>
                    <a:gd name="T4" fmla="*/ 2147483647 w 478"/>
                    <a:gd name="T5" fmla="*/ 2147483647 h 875"/>
                    <a:gd name="T6" fmla="*/ 2147483647 w 478"/>
                    <a:gd name="T7" fmla="*/ 2147483647 h 875"/>
                    <a:gd name="T8" fmla="*/ 2147483647 w 478"/>
                    <a:gd name="T9" fmla="*/ 2147483647 h 875"/>
                    <a:gd name="T10" fmla="*/ 2147483647 w 478"/>
                    <a:gd name="T11" fmla="*/ 2147483647 h 875"/>
                    <a:gd name="T12" fmla="*/ 2147483647 w 478"/>
                    <a:gd name="T13" fmla="*/ 2147483647 h 875"/>
                    <a:gd name="T14" fmla="*/ 2147483647 w 478"/>
                    <a:gd name="T15" fmla="*/ 2147483647 h 875"/>
                    <a:gd name="T16" fmla="*/ 2147483647 w 478"/>
                    <a:gd name="T17" fmla="*/ 2147483647 h 875"/>
                    <a:gd name="T18" fmla="*/ 2147483647 w 478"/>
                    <a:gd name="T19" fmla="*/ 2147483647 h 875"/>
                    <a:gd name="T20" fmla="*/ 2147483647 w 478"/>
                    <a:gd name="T21" fmla="*/ 2147483647 h 875"/>
                    <a:gd name="T22" fmla="*/ 2147483647 w 478"/>
                    <a:gd name="T23" fmla="*/ 2147483647 h 875"/>
                    <a:gd name="T24" fmla="*/ 2147483647 w 478"/>
                    <a:gd name="T25" fmla="*/ 2147483647 h 875"/>
                    <a:gd name="T26" fmla="*/ 2147483647 w 478"/>
                    <a:gd name="T27" fmla="*/ 2147483647 h 875"/>
                    <a:gd name="T28" fmla="*/ 2147483647 w 478"/>
                    <a:gd name="T29" fmla="*/ 2147483647 h 875"/>
                    <a:gd name="T30" fmla="*/ 2147483647 w 478"/>
                    <a:gd name="T31" fmla="*/ 2147483647 h 875"/>
                    <a:gd name="T32" fmla="*/ 2147483647 w 478"/>
                    <a:gd name="T33" fmla="*/ 2147483647 h 875"/>
                    <a:gd name="T34" fmla="*/ 2147483647 w 478"/>
                    <a:gd name="T35" fmla="*/ 2147483647 h 875"/>
                    <a:gd name="T36" fmla="*/ 2147483647 w 478"/>
                    <a:gd name="T37" fmla="*/ 2147483647 h 875"/>
                    <a:gd name="T38" fmla="*/ 2147483647 w 478"/>
                    <a:gd name="T39" fmla="*/ 2147483647 h 875"/>
                    <a:gd name="T40" fmla="*/ 2147483647 w 478"/>
                    <a:gd name="T41" fmla="*/ 2147483647 h 875"/>
                    <a:gd name="T42" fmla="*/ 2147483647 w 478"/>
                    <a:gd name="T43" fmla="*/ 2147483647 h 875"/>
                    <a:gd name="T44" fmla="*/ 2147483647 w 478"/>
                    <a:gd name="T45" fmla="*/ 2147483647 h 875"/>
                    <a:gd name="T46" fmla="*/ 2147483647 w 478"/>
                    <a:gd name="T47" fmla="*/ 2147483647 h 875"/>
                    <a:gd name="T48" fmla="*/ 2147483647 w 478"/>
                    <a:gd name="T49" fmla="*/ 2147483647 h 875"/>
                    <a:gd name="T50" fmla="*/ 2147483647 w 478"/>
                    <a:gd name="T51" fmla="*/ 2147483647 h 875"/>
                    <a:gd name="T52" fmla="*/ 2147483647 w 478"/>
                    <a:gd name="T53" fmla="*/ 2147483647 h 875"/>
                    <a:gd name="T54" fmla="*/ 2147483647 w 478"/>
                    <a:gd name="T55" fmla="*/ 2147483647 h 875"/>
                    <a:gd name="T56" fmla="*/ 2147483647 w 478"/>
                    <a:gd name="T57" fmla="*/ 2147483647 h 875"/>
                    <a:gd name="T58" fmla="*/ 2147483647 w 478"/>
                    <a:gd name="T59" fmla="*/ 2147483647 h 875"/>
                    <a:gd name="T60" fmla="*/ 2147483647 w 478"/>
                    <a:gd name="T61" fmla="*/ 2147483647 h 875"/>
                    <a:gd name="T62" fmla="*/ 2147483647 w 478"/>
                    <a:gd name="T63" fmla="*/ 2147483647 h 875"/>
                    <a:gd name="T64" fmla="*/ 2147483647 w 478"/>
                    <a:gd name="T65" fmla="*/ 2147483647 h 875"/>
                    <a:gd name="T66" fmla="*/ 2147483647 w 478"/>
                    <a:gd name="T67" fmla="*/ 2147483647 h 875"/>
                    <a:gd name="T68" fmla="*/ 2147483647 w 478"/>
                    <a:gd name="T69" fmla="*/ 2147483647 h 875"/>
                    <a:gd name="T70" fmla="*/ 2147483647 w 478"/>
                    <a:gd name="T71" fmla="*/ 2147483647 h 875"/>
                    <a:gd name="T72" fmla="*/ 2147483647 w 478"/>
                    <a:gd name="T73" fmla="*/ 2147483647 h 875"/>
                    <a:gd name="T74" fmla="*/ 2147483647 w 478"/>
                    <a:gd name="T75" fmla="*/ 2147483647 h 875"/>
                    <a:gd name="T76" fmla="*/ 2147483647 w 478"/>
                    <a:gd name="T77" fmla="*/ 2147483647 h 875"/>
                    <a:gd name="T78" fmla="*/ 2147483647 w 478"/>
                    <a:gd name="T79" fmla="*/ 2147483647 h 875"/>
                    <a:gd name="T80" fmla="*/ 2147483647 w 478"/>
                    <a:gd name="T81" fmla="*/ 2147483647 h 875"/>
                    <a:gd name="T82" fmla="*/ 2147483647 w 478"/>
                    <a:gd name="T83" fmla="*/ 2147483647 h 875"/>
                    <a:gd name="T84" fmla="*/ 2147483647 w 478"/>
                    <a:gd name="T85" fmla="*/ 2147483647 h 875"/>
                    <a:gd name="T86" fmla="*/ 2147483647 w 478"/>
                    <a:gd name="T87" fmla="*/ 2147483647 h 875"/>
                    <a:gd name="T88" fmla="*/ 2147483647 w 478"/>
                    <a:gd name="T89" fmla="*/ 2147483647 h 875"/>
                    <a:gd name="T90" fmla="*/ 2147483647 w 478"/>
                    <a:gd name="T91" fmla="*/ 2147483647 h 875"/>
                    <a:gd name="T92" fmla="*/ 2147483647 w 478"/>
                    <a:gd name="T93" fmla="*/ 2147483647 h 875"/>
                    <a:gd name="T94" fmla="*/ 2147483647 w 478"/>
                    <a:gd name="T95" fmla="*/ 2147483647 h 875"/>
                    <a:gd name="T96" fmla="*/ 2147483647 w 478"/>
                    <a:gd name="T97" fmla="*/ 2147483647 h 875"/>
                    <a:gd name="T98" fmla="*/ 2147483647 w 478"/>
                    <a:gd name="T99" fmla="*/ 2147483647 h 875"/>
                    <a:gd name="T100" fmla="*/ 2147483647 w 478"/>
                    <a:gd name="T101" fmla="*/ 2147483647 h 87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78"/>
                    <a:gd name="T154" fmla="*/ 0 h 875"/>
                    <a:gd name="T155" fmla="*/ 478 w 478"/>
                    <a:gd name="T156" fmla="*/ 875 h 87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78" h="875">
                      <a:moveTo>
                        <a:pt x="299" y="104"/>
                      </a:moveTo>
                      <a:lnTo>
                        <a:pt x="295" y="106"/>
                      </a:lnTo>
                      <a:lnTo>
                        <a:pt x="287" y="109"/>
                      </a:lnTo>
                      <a:lnTo>
                        <a:pt x="277" y="116"/>
                      </a:lnTo>
                      <a:lnTo>
                        <a:pt x="264" y="126"/>
                      </a:lnTo>
                      <a:lnTo>
                        <a:pt x="250" y="138"/>
                      </a:lnTo>
                      <a:lnTo>
                        <a:pt x="233" y="154"/>
                      </a:lnTo>
                      <a:lnTo>
                        <a:pt x="217" y="173"/>
                      </a:lnTo>
                      <a:lnTo>
                        <a:pt x="199" y="197"/>
                      </a:lnTo>
                      <a:lnTo>
                        <a:pt x="197" y="201"/>
                      </a:lnTo>
                      <a:lnTo>
                        <a:pt x="197" y="207"/>
                      </a:lnTo>
                      <a:lnTo>
                        <a:pt x="198" y="213"/>
                      </a:lnTo>
                      <a:lnTo>
                        <a:pt x="199" y="221"/>
                      </a:lnTo>
                      <a:lnTo>
                        <a:pt x="202" y="229"/>
                      </a:lnTo>
                      <a:lnTo>
                        <a:pt x="206" y="239"/>
                      </a:lnTo>
                      <a:lnTo>
                        <a:pt x="210" y="248"/>
                      </a:lnTo>
                      <a:lnTo>
                        <a:pt x="214" y="256"/>
                      </a:lnTo>
                      <a:lnTo>
                        <a:pt x="221" y="265"/>
                      </a:lnTo>
                      <a:lnTo>
                        <a:pt x="226" y="273"/>
                      </a:lnTo>
                      <a:lnTo>
                        <a:pt x="233" y="281"/>
                      </a:lnTo>
                      <a:lnTo>
                        <a:pt x="240" y="288"/>
                      </a:lnTo>
                      <a:lnTo>
                        <a:pt x="246" y="294"/>
                      </a:lnTo>
                      <a:lnTo>
                        <a:pt x="253" y="298"/>
                      </a:lnTo>
                      <a:lnTo>
                        <a:pt x="259" y="301"/>
                      </a:lnTo>
                      <a:lnTo>
                        <a:pt x="266" y="302"/>
                      </a:lnTo>
                      <a:lnTo>
                        <a:pt x="271" y="314"/>
                      </a:lnTo>
                      <a:lnTo>
                        <a:pt x="279" y="329"/>
                      </a:lnTo>
                      <a:lnTo>
                        <a:pt x="286" y="346"/>
                      </a:lnTo>
                      <a:lnTo>
                        <a:pt x="292" y="357"/>
                      </a:lnTo>
                      <a:lnTo>
                        <a:pt x="295" y="361"/>
                      </a:lnTo>
                      <a:lnTo>
                        <a:pt x="298" y="365"/>
                      </a:lnTo>
                      <a:lnTo>
                        <a:pt x="302" y="367"/>
                      </a:lnTo>
                      <a:lnTo>
                        <a:pt x="305" y="369"/>
                      </a:lnTo>
                      <a:lnTo>
                        <a:pt x="313" y="372"/>
                      </a:lnTo>
                      <a:lnTo>
                        <a:pt x="319" y="376"/>
                      </a:lnTo>
                      <a:lnTo>
                        <a:pt x="438" y="499"/>
                      </a:lnTo>
                      <a:lnTo>
                        <a:pt x="453" y="535"/>
                      </a:lnTo>
                      <a:lnTo>
                        <a:pt x="466" y="571"/>
                      </a:lnTo>
                      <a:lnTo>
                        <a:pt x="471" y="589"/>
                      </a:lnTo>
                      <a:lnTo>
                        <a:pt x="475" y="607"/>
                      </a:lnTo>
                      <a:lnTo>
                        <a:pt x="477" y="627"/>
                      </a:lnTo>
                      <a:lnTo>
                        <a:pt x="478" y="647"/>
                      </a:lnTo>
                      <a:lnTo>
                        <a:pt x="477" y="666"/>
                      </a:lnTo>
                      <a:lnTo>
                        <a:pt x="476" y="680"/>
                      </a:lnTo>
                      <a:lnTo>
                        <a:pt x="476" y="687"/>
                      </a:lnTo>
                      <a:lnTo>
                        <a:pt x="476" y="693"/>
                      </a:lnTo>
                      <a:lnTo>
                        <a:pt x="476" y="700"/>
                      </a:lnTo>
                      <a:lnTo>
                        <a:pt x="478" y="708"/>
                      </a:lnTo>
                      <a:lnTo>
                        <a:pt x="467" y="711"/>
                      </a:lnTo>
                      <a:lnTo>
                        <a:pt x="457" y="714"/>
                      </a:lnTo>
                      <a:lnTo>
                        <a:pt x="447" y="718"/>
                      </a:lnTo>
                      <a:lnTo>
                        <a:pt x="437" y="722"/>
                      </a:lnTo>
                      <a:lnTo>
                        <a:pt x="428" y="727"/>
                      </a:lnTo>
                      <a:lnTo>
                        <a:pt x="420" y="733"/>
                      </a:lnTo>
                      <a:lnTo>
                        <a:pt x="412" y="739"/>
                      </a:lnTo>
                      <a:lnTo>
                        <a:pt x="404" y="744"/>
                      </a:lnTo>
                      <a:lnTo>
                        <a:pt x="391" y="756"/>
                      </a:lnTo>
                      <a:lnTo>
                        <a:pt x="380" y="767"/>
                      </a:lnTo>
                      <a:lnTo>
                        <a:pt x="371" y="778"/>
                      </a:lnTo>
                      <a:lnTo>
                        <a:pt x="365" y="789"/>
                      </a:lnTo>
                      <a:lnTo>
                        <a:pt x="360" y="786"/>
                      </a:lnTo>
                      <a:lnTo>
                        <a:pt x="354" y="785"/>
                      </a:lnTo>
                      <a:lnTo>
                        <a:pt x="348" y="785"/>
                      </a:lnTo>
                      <a:lnTo>
                        <a:pt x="342" y="786"/>
                      </a:lnTo>
                      <a:lnTo>
                        <a:pt x="330" y="788"/>
                      </a:lnTo>
                      <a:lnTo>
                        <a:pt x="319" y="789"/>
                      </a:lnTo>
                      <a:lnTo>
                        <a:pt x="318" y="793"/>
                      </a:lnTo>
                      <a:lnTo>
                        <a:pt x="316" y="798"/>
                      </a:lnTo>
                      <a:lnTo>
                        <a:pt x="313" y="804"/>
                      </a:lnTo>
                      <a:lnTo>
                        <a:pt x="310" y="810"/>
                      </a:lnTo>
                      <a:lnTo>
                        <a:pt x="300" y="824"/>
                      </a:lnTo>
                      <a:lnTo>
                        <a:pt x="289" y="838"/>
                      </a:lnTo>
                      <a:lnTo>
                        <a:pt x="276" y="853"/>
                      </a:lnTo>
                      <a:lnTo>
                        <a:pt x="263" y="864"/>
                      </a:lnTo>
                      <a:lnTo>
                        <a:pt x="256" y="868"/>
                      </a:lnTo>
                      <a:lnTo>
                        <a:pt x="250" y="872"/>
                      </a:lnTo>
                      <a:lnTo>
                        <a:pt x="244" y="874"/>
                      </a:lnTo>
                      <a:lnTo>
                        <a:pt x="239" y="875"/>
                      </a:lnTo>
                      <a:lnTo>
                        <a:pt x="236" y="874"/>
                      </a:lnTo>
                      <a:lnTo>
                        <a:pt x="234" y="872"/>
                      </a:lnTo>
                      <a:lnTo>
                        <a:pt x="232" y="868"/>
                      </a:lnTo>
                      <a:lnTo>
                        <a:pt x="230" y="864"/>
                      </a:lnTo>
                      <a:lnTo>
                        <a:pt x="226" y="854"/>
                      </a:lnTo>
                      <a:lnTo>
                        <a:pt x="225" y="844"/>
                      </a:lnTo>
                      <a:lnTo>
                        <a:pt x="226" y="830"/>
                      </a:lnTo>
                      <a:lnTo>
                        <a:pt x="229" y="816"/>
                      </a:lnTo>
                      <a:lnTo>
                        <a:pt x="231" y="800"/>
                      </a:lnTo>
                      <a:lnTo>
                        <a:pt x="232" y="782"/>
                      </a:lnTo>
                      <a:lnTo>
                        <a:pt x="244" y="779"/>
                      </a:lnTo>
                      <a:lnTo>
                        <a:pt x="253" y="775"/>
                      </a:lnTo>
                      <a:lnTo>
                        <a:pt x="262" y="770"/>
                      </a:lnTo>
                      <a:lnTo>
                        <a:pt x="269" y="765"/>
                      </a:lnTo>
                      <a:lnTo>
                        <a:pt x="277" y="760"/>
                      </a:lnTo>
                      <a:lnTo>
                        <a:pt x="285" y="756"/>
                      </a:lnTo>
                      <a:lnTo>
                        <a:pt x="289" y="754"/>
                      </a:lnTo>
                      <a:lnTo>
                        <a:pt x="295" y="753"/>
                      </a:lnTo>
                      <a:lnTo>
                        <a:pt x="300" y="752"/>
                      </a:lnTo>
                      <a:lnTo>
                        <a:pt x="305" y="752"/>
                      </a:lnTo>
                      <a:lnTo>
                        <a:pt x="305" y="743"/>
                      </a:lnTo>
                      <a:lnTo>
                        <a:pt x="308" y="733"/>
                      </a:lnTo>
                      <a:lnTo>
                        <a:pt x="311" y="723"/>
                      </a:lnTo>
                      <a:lnTo>
                        <a:pt x="314" y="714"/>
                      </a:lnTo>
                      <a:lnTo>
                        <a:pt x="319" y="705"/>
                      </a:lnTo>
                      <a:lnTo>
                        <a:pt x="324" y="695"/>
                      </a:lnTo>
                      <a:lnTo>
                        <a:pt x="330" y="686"/>
                      </a:lnTo>
                      <a:lnTo>
                        <a:pt x="336" y="677"/>
                      </a:lnTo>
                      <a:lnTo>
                        <a:pt x="349" y="659"/>
                      </a:lnTo>
                      <a:lnTo>
                        <a:pt x="365" y="643"/>
                      </a:lnTo>
                      <a:lnTo>
                        <a:pt x="378" y="629"/>
                      </a:lnTo>
                      <a:lnTo>
                        <a:pt x="392" y="616"/>
                      </a:lnTo>
                      <a:lnTo>
                        <a:pt x="371" y="536"/>
                      </a:lnTo>
                      <a:lnTo>
                        <a:pt x="371" y="514"/>
                      </a:lnTo>
                      <a:lnTo>
                        <a:pt x="368" y="493"/>
                      </a:lnTo>
                      <a:lnTo>
                        <a:pt x="364" y="475"/>
                      </a:lnTo>
                      <a:lnTo>
                        <a:pt x="357" y="458"/>
                      </a:lnTo>
                      <a:lnTo>
                        <a:pt x="349" y="442"/>
                      </a:lnTo>
                      <a:lnTo>
                        <a:pt x="341" y="427"/>
                      </a:lnTo>
                      <a:lnTo>
                        <a:pt x="331" y="414"/>
                      </a:lnTo>
                      <a:lnTo>
                        <a:pt x="321" y="402"/>
                      </a:lnTo>
                      <a:lnTo>
                        <a:pt x="297" y="377"/>
                      </a:lnTo>
                      <a:lnTo>
                        <a:pt x="271" y="355"/>
                      </a:lnTo>
                      <a:lnTo>
                        <a:pt x="245" y="332"/>
                      </a:lnTo>
                      <a:lnTo>
                        <a:pt x="219" y="308"/>
                      </a:lnTo>
                      <a:lnTo>
                        <a:pt x="199" y="292"/>
                      </a:lnTo>
                      <a:lnTo>
                        <a:pt x="179" y="273"/>
                      </a:lnTo>
                      <a:lnTo>
                        <a:pt x="161" y="255"/>
                      </a:lnTo>
                      <a:lnTo>
                        <a:pt x="142" y="237"/>
                      </a:lnTo>
                      <a:lnTo>
                        <a:pt x="124" y="217"/>
                      </a:lnTo>
                      <a:lnTo>
                        <a:pt x="108" y="198"/>
                      </a:lnTo>
                      <a:lnTo>
                        <a:pt x="92" y="179"/>
                      </a:lnTo>
                      <a:lnTo>
                        <a:pt x="79" y="160"/>
                      </a:lnTo>
                      <a:lnTo>
                        <a:pt x="72" y="146"/>
                      </a:lnTo>
                      <a:lnTo>
                        <a:pt x="63" y="133"/>
                      </a:lnTo>
                      <a:lnTo>
                        <a:pt x="53" y="118"/>
                      </a:lnTo>
                      <a:lnTo>
                        <a:pt x="42" y="104"/>
                      </a:lnTo>
                      <a:lnTo>
                        <a:pt x="21" y="77"/>
                      </a:lnTo>
                      <a:lnTo>
                        <a:pt x="0" y="49"/>
                      </a:lnTo>
                      <a:lnTo>
                        <a:pt x="46" y="41"/>
                      </a:lnTo>
                      <a:lnTo>
                        <a:pt x="91" y="32"/>
                      </a:lnTo>
                      <a:lnTo>
                        <a:pt x="111" y="26"/>
                      </a:lnTo>
                      <a:lnTo>
                        <a:pt x="129" y="19"/>
                      </a:lnTo>
                      <a:lnTo>
                        <a:pt x="136" y="15"/>
                      </a:lnTo>
                      <a:lnTo>
                        <a:pt x="143" y="11"/>
                      </a:lnTo>
                      <a:lnTo>
                        <a:pt x="148" y="5"/>
                      </a:lnTo>
                      <a:lnTo>
                        <a:pt x="153" y="0"/>
                      </a:lnTo>
                      <a:lnTo>
                        <a:pt x="163" y="9"/>
                      </a:lnTo>
                      <a:lnTo>
                        <a:pt x="175" y="16"/>
                      </a:lnTo>
                      <a:lnTo>
                        <a:pt x="186" y="21"/>
                      </a:lnTo>
                      <a:lnTo>
                        <a:pt x="198" y="26"/>
                      </a:lnTo>
                      <a:lnTo>
                        <a:pt x="221" y="35"/>
                      </a:lnTo>
                      <a:lnTo>
                        <a:pt x="239" y="43"/>
                      </a:lnTo>
                      <a:lnTo>
                        <a:pt x="256" y="55"/>
                      </a:lnTo>
                      <a:lnTo>
                        <a:pt x="269" y="67"/>
                      </a:lnTo>
                      <a:lnTo>
                        <a:pt x="282" y="82"/>
                      </a:lnTo>
                      <a:lnTo>
                        <a:pt x="299" y="104"/>
                      </a:lnTo>
                    </a:path>
                  </a:pathLst>
                </a:custGeom>
                <a:solidFill>
                  <a:srgbClr val="CC66FF"/>
                </a:solidFill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1" name="Freeform 543"/>
                <p:cNvSpPr>
                  <a:spLocks/>
                </p:cNvSpPr>
                <p:nvPr/>
              </p:nvSpPr>
              <p:spPr bwMode="auto">
                <a:xfrm>
                  <a:off x="4304460" y="5248470"/>
                  <a:ext cx="127032" cy="170364"/>
                </a:xfrm>
                <a:custGeom>
                  <a:avLst/>
                  <a:gdLst>
                    <a:gd name="T0" fmla="*/ 2147483646 w 59"/>
                    <a:gd name="T1" fmla="*/ 2147483646 h 31"/>
                    <a:gd name="T2" fmla="*/ 2147483646 w 59"/>
                    <a:gd name="T3" fmla="*/ 2147483646 h 31"/>
                    <a:gd name="T4" fmla="*/ 2147483646 w 59"/>
                    <a:gd name="T5" fmla="*/ 2147483646 h 31"/>
                    <a:gd name="T6" fmla="*/ 2147483646 w 59"/>
                    <a:gd name="T7" fmla="*/ 2147483646 h 31"/>
                    <a:gd name="T8" fmla="*/ 2147483646 w 59"/>
                    <a:gd name="T9" fmla="*/ 2147483646 h 31"/>
                    <a:gd name="T10" fmla="*/ 2147483646 w 59"/>
                    <a:gd name="T11" fmla="*/ 2147483646 h 31"/>
                    <a:gd name="T12" fmla="*/ 2147483646 w 59"/>
                    <a:gd name="T13" fmla="*/ 2147483646 h 31"/>
                    <a:gd name="T14" fmla="*/ 2147483646 w 59"/>
                    <a:gd name="T15" fmla="*/ 2147483646 h 31"/>
                    <a:gd name="T16" fmla="*/ 2147483646 w 59"/>
                    <a:gd name="T17" fmla="*/ 2147483646 h 31"/>
                    <a:gd name="T18" fmla="*/ 2147483646 w 59"/>
                    <a:gd name="T19" fmla="*/ 2147483646 h 31"/>
                    <a:gd name="T20" fmla="*/ 2147483646 w 59"/>
                    <a:gd name="T21" fmla="*/ 2147483646 h 31"/>
                    <a:gd name="T22" fmla="*/ 2147483646 w 59"/>
                    <a:gd name="T23" fmla="*/ 2147483646 h 31"/>
                    <a:gd name="T24" fmla="*/ 2147483646 w 59"/>
                    <a:gd name="T25" fmla="*/ 2147483646 h 31"/>
                    <a:gd name="T26" fmla="*/ 2147483646 w 59"/>
                    <a:gd name="T27" fmla="*/ 2147483646 h 31"/>
                    <a:gd name="T28" fmla="*/ 0 w 59"/>
                    <a:gd name="T29" fmla="*/ 2147483646 h 31"/>
                    <a:gd name="T30" fmla="*/ 2147483646 w 59"/>
                    <a:gd name="T31" fmla="*/ 2147483646 h 31"/>
                    <a:gd name="T32" fmla="*/ 2147483646 w 59"/>
                    <a:gd name="T33" fmla="*/ 2147483646 h 31"/>
                    <a:gd name="T34" fmla="*/ 2147483646 w 59"/>
                    <a:gd name="T35" fmla="*/ 2147483646 h 31"/>
                    <a:gd name="T36" fmla="*/ 2147483646 w 59"/>
                    <a:gd name="T37" fmla="*/ 2147483646 h 31"/>
                    <a:gd name="T38" fmla="*/ 2147483646 w 59"/>
                    <a:gd name="T39" fmla="*/ 2147483646 h 31"/>
                    <a:gd name="T40" fmla="*/ 2147483646 w 59"/>
                    <a:gd name="T41" fmla="*/ 0 h 31"/>
                    <a:gd name="T42" fmla="*/ 2147483646 w 59"/>
                    <a:gd name="T43" fmla="*/ 0 h 31"/>
                    <a:gd name="T44" fmla="*/ 2147483646 w 59"/>
                    <a:gd name="T45" fmla="*/ 2147483646 h 31"/>
                    <a:gd name="T46" fmla="*/ 2147483646 w 59"/>
                    <a:gd name="T47" fmla="*/ 2147483646 h 31"/>
                    <a:gd name="T48" fmla="*/ 2147483646 w 59"/>
                    <a:gd name="T49" fmla="*/ 2147483646 h 3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59" h="31">
                      <a:moveTo>
                        <a:pt x="59" y="6"/>
                      </a:moveTo>
                      <a:lnTo>
                        <a:pt x="57" y="11"/>
                      </a:lnTo>
                      <a:lnTo>
                        <a:pt x="53" y="15"/>
                      </a:lnTo>
                      <a:lnTo>
                        <a:pt x="49" y="19"/>
                      </a:lnTo>
                      <a:lnTo>
                        <a:pt x="45" y="24"/>
                      </a:lnTo>
                      <a:lnTo>
                        <a:pt x="40" y="27"/>
                      </a:lnTo>
                      <a:lnTo>
                        <a:pt x="36" y="29"/>
                      </a:lnTo>
                      <a:lnTo>
                        <a:pt x="30" y="31"/>
                      </a:lnTo>
                      <a:lnTo>
                        <a:pt x="26" y="31"/>
                      </a:lnTo>
                      <a:lnTo>
                        <a:pt x="21" y="31"/>
                      </a:lnTo>
                      <a:lnTo>
                        <a:pt x="17" y="30"/>
                      </a:lnTo>
                      <a:lnTo>
                        <a:pt x="14" y="29"/>
                      </a:lnTo>
                      <a:lnTo>
                        <a:pt x="11" y="27"/>
                      </a:lnTo>
                      <a:lnTo>
                        <a:pt x="4" y="20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3" y="6"/>
                      </a:lnTo>
                      <a:lnTo>
                        <a:pt x="5" y="4"/>
                      </a:lnTo>
                      <a:lnTo>
                        <a:pt x="8" y="3"/>
                      </a:lnTo>
                      <a:lnTo>
                        <a:pt x="16" y="1"/>
                      </a:lnTo>
                      <a:lnTo>
                        <a:pt x="24" y="0"/>
                      </a:lnTo>
                      <a:lnTo>
                        <a:pt x="34" y="0"/>
                      </a:lnTo>
                      <a:lnTo>
                        <a:pt x="42" y="2"/>
                      </a:lnTo>
                      <a:lnTo>
                        <a:pt x="51" y="4"/>
                      </a:lnTo>
                      <a:lnTo>
                        <a:pt x="59" y="6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pic>
              <p:nvPicPr>
                <p:cNvPr id="94" name="Picture 25" descr="mas_flaglg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/>
                </a:blip>
                <a:srcRect/>
                <a:stretch>
                  <a:fillRect/>
                </a:stretch>
              </p:blipFill>
              <p:spPr bwMode="auto">
                <a:xfrm>
                  <a:off x="3920069" y="4938674"/>
                  <a:ext cx="341123" cy="180287"/>
                </a:xfrm>
                <a:prstGeom prst="roundRect">
                  <a:avLst>
                    <a:gd name="adj" fmla="val 16667"/>
                  </a:avLst>
                </a:prstGeom>
                <a:ln>
                  <a:noFill/>
                </a:ln>
                <a:effectLst>
                  <a:outerShdw blurRad="76200" dist="38100" dir="7800000" algn="tl" rotWithShape="0">
                    <a:srgbClr val="000000">
                      <a:alpha val="40000"/>
                    </a:srgbClr>
                  </a:outerShdw>
                </a:effectLst>
                <a:scene3d>
                  <a:camera prst="orthographicFront"/>
                  <a:lightRig rig="contrasting" dir="t">
                    <a:rot lat="0" lon="0" rev="4200000"/>
                  </a:lightRig>
                </a:scene3d>
                <a:sp3d prstMaterial="plastic">
                  <a:bevelT w="381000" h="114300" prst="relaxedInset"/>
                  <a:contourClr>
                    <a:srgbClr val="969696"/>
                  </a:contourClr>
                </a:sp3d>
                <a:extLst/>
              </p:spPr>
            </p:pic>
            <p:sp>
              <p:nvSpPr>
                <p:cNvPr id="96" name="矩形 1"/>
                <p:cNvSpPr>
                  <a:spLocks noChangeArrowheads="1"/>
                </p:cNvSpPr>
                <p:nvPr/>
              </p:nvSpPr>
              <p:spPr bwMode="auto">
                <a:xfrm>
                  <a:off x="2747332" y="4134358"/>
                  <a:ext cx="4089915" cy="285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TW" altLang="en-US" sz="1800" kern="0">
                    <a:solidFill>
                      <a:prstClr val="black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7" name="文字方塊 88"/>
                <p:cNvSpPr txBox="1">
                  <a:spLocks noChangeArrowheads="1"/>
                </p:cNvSpPr>
                <p:nvPr/>
              </p:nvSpPr>
              <p:spPr bwMode="auto">
                <a:xfrm>
                  <a:off x="3458138" y="4445470"/>
                  <a:ext cx="1257442" cy="4110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zh-TW" altLang="en-US" sz="2000" b="1" kern="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馬來西亞</a:t>
                  </a:r>
                </a:p>
              </p:txBody>
            </p:sp>
            <p:sp>
              <p:nvSpPr>
                <p:cNvPr id="98" name="文字方塊 83"/>
                <p:cNvSpPr txBox="1">
                  <a:spLocks noChangeArrowheads="1"/>
                </p:cNvSpPr>
                <p:nvPr/>
              </p:nvSpPr>
              <p:spPr bwMode="auto">
                <a:xfrm>
                  <a:off x="4457991" y="3412026"/>
                  <a:ext cx="747020" cy="4249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kumimoji="1" sz="2600" b="1">
                      <a:solidFill>
                        <a:schemeClr val="tx2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</a:defRPr>
                  </a:lvl1pPr>
                  <a:lvl2pPr marL="742950" indent="-285750">
                    <a:spcBef>
                      <a:spcPct val="20000"/>
                    </a:spcBef>
                    <a:buFont typeface="Wingdings" panose="05000000000000000000" pitchFamily="2" charset="2"/>
                    <a:buChar char="§"/>
                    <a:defRPr kumimoji="1" sz="2400" b="1">
                      <a:solidFill>
                        <a:srgbClr val="660066"/>
                      </a:solidFill>
                      <a:latin typeface="Times New Roman" panose="02020603050405020304" pitchFamily="18" charset="0"/>
                      <a:ea typeface="標楷體" panose="03000509000000000000" pitchFamily="65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標楷體" panose="03000509000000000000" pitchFamily="65" charset="-120"/>
                    </a:defRPr>
                  </a:lvl9pPr>
                </a:lstStyle>
                <a:p>
                  <a:pPr eaLnBrk="1" fontAlgn="auto" hangingPunct="1">
                    <a:spcBef>
                      <a:spcPct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r>
                    <a:rPr lang="zh-TW" altLang="en-US" sz="2000" kern="0" dirty="0">
                      <a:solidFill>
                        <a:srgbClr val="7030A0"/>
                      </a:solidFill>
                      <a:cs typeface="Times New Roman" panose="02020603050405020304" pitchFamily="18" charset="0"/>
                    </a:rPr>
                    <a:t>越南</a:t>
                  </a:r>
                </a:p>
              </p:txBody>
            </p:sp>
          </p:grpSp>
          <p:pic>
            <p:nvPicPr>
              <p:cNvPr id="52" name="圖片 51"/>
              <p:cNvPicPr>
                <a:picLocks noChangeAspect="1"/>
              </p:cNvPicPr>
              <p:nvPr/>
            </p:nvPicPr>
            <p:blipFill>
              <a:blip r:embed="rId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3380711" y="4967930"/>
                <a:ext cx="493605" cy="503976"/>
              </a:xfrm>
              <a:prstGeom prst="rect">
                <a:avLst/>
              </a:prstGeom>
            </p:spPr>
          </p:pic>
          <p:pic>
            <p:nvPicPr>
              <p:cNvPr id="3" name="圖片 2">
                <a:extLst>
                  <a:ext uri="{FF2B5EF4-FFF2-40B4-BE49-F238E27FC236}">
                    <a16:creationId xmlns:a16="http://schemas.microsoft.com/office/drawing/2014/main" xmlns="" id="{377029FB-E4A0-49FD-9A18-4F57792AD0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3846218" y="4120724"/>
                <a:ext cx="381473" cy="253853"/>
              </a:xfrm>
              <a:prstGeom prst="roundRect">
                <a:avLst>
                  <a:gd name="adj" fmla="val 16667"/>
                </a:avLst>
              </a:prstGeom>
              <a:ln>
                <a:noFill/>
              </a:ln>
              <a:effectLst>
                <a:outerShdw blurRad="76200" dist="38100" dir="78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contrasting" dir="t">
                  <a:rot lat="0" lon="0" rev="4200000"/>
                </a:lightRig>
              </a:scene3d>
              <a:sp3d prstMaterial="plastic">
                <a:bevelT w="381000" h="114300" prst="relaxedInset"/>
                <a:contourClr>
                  <a:srgbClr val="969696"/>
                </a:contourClr>
              </a:sp3d>
            </p:spPr>
          </p:pic>
          <p:pic>
            <p:nvPicPr>
              <p:cNvPr id="8" name="圖片 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2277934" y="3581611"/>
                <a:ext cx="402739" cy="249837"/>
              </a:xfrm>
              <a:prstGeom prst="roundRect">
                <a:avLst>
                  <a:gd name="adj" fmla="val 16667"/>
                </a:avLst>
              </a:prstGeom>
              <a:ln>
                <a:noFill/>
              </a:ln>
              <a:effectLst>
                <a:outerShdw blurRad="76200" dist="38100" dir="78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contrasting" dir="t">
                  <a:rot lat="0" lon="0" rev="4200000"/>
                </a:lightRig>
              </a:scene3d>
              <a:sp3d prstMaterial="plastic">
                <a:bevelT w="381000" h="114300" prst="relaxedInset"/>
                <a:contourClr>
                  <a:srgbClr val="969696"/>
                </a:contourClr>
              </a:sp3d>
            </p:spPr>
          </p:pic>
          <p:sp>
            <p:nvSpPr>
              <p:cNvPr id="89" name="文字方塊 83"/>
              <p:cNvSpPr txBox="1">
                <a:spLocks noChangeArrowheads="1"/>
              </p:cNvSpPr>
              <p:nvPr/>
            </p:nvSpPr>
            <p:spPr bwMode="auto">
              <a:xfrm>
                <a:off x="2085714" y="3043812"/>
                <a:ext cx="697627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kumimoji="1" sz="2600" b="1">
                    <a:solidFill>
                      <a:schemeClr val="tx2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 kumimoji="1" sz="2400" b="1">
                    <a:solidFill>
                      <a:srgbClr val="660066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ts val="0"/>
                  </a:spcAft>
                  <a:buFontTx/>
                  <a:buNone/>
                  <a:defRPr/>
                </a:pPr>
                <a:r>
                  <a:rPr lang="zh-TW" altLang="en-US" sz="2000" kern="0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緬甸</a:t>
                </a:r>
              </a:p>
            </p:txBody>
          </p:sp>
        </p:grpSp>
        <p:pic>
          <p:nvPicPr>
            <p:cNvPr id="92" name="圖片 91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48039" y="3847433"/>
              <a:ext cx="493605" cy="503976"/>
            </a:xfrm>
            <a:prstGeom prst="rect">
              <a:avLst/>
            </a:prstGeom>
          </p:spPr>
        </p:pic>
        <p:pic>
          <p:nvPicPr>
            <p:cNvPr id="125" name="圖片 124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505318" y="3709976"/>
              <a:ext cx="493605" cy="5039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65075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935620" y="6347846"/>
            <a:ext cx="2057400" cy="365125"/>
          </a:xfrm>
        </p:spPr>
        <p:txBody>
          <a:bodyPr/>
          <a:lstStyle/>
          <a:p>
            <a:fld id="{4B623A07-8517-49F3-9DCC-4A4570E77CAB}" type="slidenum">
              <a:rPr lang="zh-TW" altLang="en-US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標題 1"/>
          <p:cNvSpPr txBox="1">
            <a:spLocks/>
          </p:cNvSpPr>
          <p:nvPr/>
        </p:nvSpPr>
        <p:spPr>
          <a:xfrm>
            <a:off x="1403252" y="208707"/>
            <a:ext cx="6284353" cy="7971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r>
              <a:rPr lang="zh-TW" altLang="en-US" sz="40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參、明年度工作重點</a:t>
            </a:r>
            <a:endParaRPr lang="zh-TW" altLang="en-US" sz="4000" dirty="0">
              <a:solidFill>
                <a:srgbClr val="00B05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475439E4-72D8-439F-A173-41587740C32C}"/>
              </a:ext>
            </a:extLst>
          </p:cNvPr>
          <p:cNvGrpSpPr/>
          <p:nvPr/>
        </p:nvGrpSpPr>
        <p:grpSpPr>
          <a:xfrm rot="10800000">
            <a:off x="841972" y="730036"/>
            <a:ext cx="7502962" cy="6105335"/>
            <a:chOff x="2583203" y="1449939"/>
            <a:chExt cx="3977593" cy="3958121"/>
          </a:xfrm>
        </p:grpSpPr>
        <p:grpSp>
          <p:nvGrpSpPr>
            <p:cNvPr id="88" name="群組 87">
              <a:extLst>
                <a:ext uri="{FF2B5EF4-FFF2-40B4-BE49-F238E27FC236}">
                  <a16:creationId xmlns:a16="http://schemas.microsoft.com/office/drawing/2014/main" xmlns="" id="{2180D329-A85D-4C75-B375-C4D0FDC04620}"/>
                </a:ext>
              </a:extLst>
            </p:cNvPr>
            <p:cNvGrpSpPr/>
            <p:nvPr/>
          </p:nvGrpSpPr>
          <p:grpSpPr>
            <a:xfrm>
              <a:off x="2935427" y="1661267"/>
              <a:ext cx="3413760" cy="3413760"/>
              <a:chOff x="1411427" y="264159"/>
              <a:chExt cx="3413760" cy="3413760"/>
            </a:xfrm>
          </p:grpSpPr>
          <p:sp>
            <p:nvSpPr>
              <p:cNvPr id="98" name="局部圓 97">
                <a:extLst>
                  <a:ext uri="{FF2B5EF4-FFF2-40B4-BE49-F238E27FC236}">
                    <a16:creationId xmlns:a16="http://schemas.microsoft.com/office/drawing/2014/main" xmlns="" id="{21981D1A-6C73-471D-AAAD-AA0A775D0098}"/>
                  </a:ext>
                </a:extLst>
              </p:cNvPr>
              <p:cNvSpPr/>
              <p:nvPr/>
            </p:nvSpPr>
            <p:spPr>
              <a:xfrm>
                <a:off x="1411427" y="264159"/>
                <a:ext cx="3413760" cy="3413760"/>
              </a:xfrm>
              <a:prstGeom prst="pie">
                <a:avLst>
                  <a:gd name="adj1" fmla="val 16200000"/>
                  <a:gd name="adj2" fmla="val 1800000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9" name="局部圓 4">
                <a:extLst>
                  <a:ext uri="{FF2B5EF4-FFF2-40B4-BE49-F238E27FC236}">
                    <a16:creationId xmlns:a16="http://schemas.microsoft.com/office/drawing/2014/main" xmlns="" id="{976CBAD7-AEE7-461C-85A5-90F8652C5BD2}"/>
                  </a:ext>
                </a:extLst>
              </p:cNvPr>
              <p:cNvSpPr txBox="1"/>
              <p:nvPr/>
            </p:nvSpPr>
            <p:spPr>
              <a:xfrm>
                <a:off x="3210560" y="987552"/>
                <a:ext cx="1219200" cy="101600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7470" tIns="77470" rIns="77470" bIns="77470" numCol="1" spcCol="1270" anchor="ctr" anchorCtr="0">
                <a:noAutofit/>
              </a:bodyPr>
              <a:lstStyle/>
              <a:p>
                <a:pPr marL="0" lvl="0" indent="0" algn="ctr" defTabSz="27114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altLang="zh-TW" sz="6100" kern="1200" dirty="0"/>
                  <a:t> </a:t>
                </a:r>
                <a:endParaRPr lang="zh-TW" altLang="en-US" sz="6100" kern="1200" dirty="0"/>
              </a:p>
            </p:txBody>
          </p:sp>
        </p:grpSp>
        <p:sp>
          <p:nvSpPr>
            <p:cNvPr id="96" name="局部圓 95">
              <a:extLst>
                <a:ext uri="{FF2B5EF4-FFF2-40B4-BE49-F238E27FC236}">
                  <a16:creationId xmlns:a16="http://schemas.microsoft.com/office/drawing/2014/main" xmlns="" id="{EEC591F2-C8FD-4F49-8A65-B75848817DFB}"/>
                </a:ext>
              </a:extLst>
            </p:cNvPr>
            <p:cNvSpPr/>
            <p:nvPr/>
          </p:nvSpPr>
          <p:spPr>
            <a:xfrm>
              <a:off x="2865119" y="1783187"/>
              <a:ext cx="3413760" cy="3413760"/>
            </a:xfrm>
            <a:prstGeom prst="pie">
              <a:avLst>
                <a:gd name="adj1" fmla="val 1800000"/>
                <a:gd name="adj2" fmla="val 9000000"/>
              </a:avLst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4" name="局部圓 93">
              <a:extLst>
                <a:ext uri="{FF2B5EF4-FFF2-40B4-BE49-F238E27FC236}">
                  <a16:creationId xmlns:a16="http://schemas.microsoft.com/office/drawing/2014/main" xmlns="" id="{F639E054-01F2-4E1B-B846-522BE4AFBB31}"/>
                </a:ext>
              </a:extLst>
            </p:cNvPr>
            <p:cNvSpPr/>
            <p:nvPr/>
          </p:nvSpPr>
          <p:spPr>
            <a:xfrm>
              <a:off x="2794812" y="1661267"/>
              <a:ext cx="3413760" cy="3413760"/>
            </a:xfrm>
            <a:prstGeom prst="pie">
              <a:avLst>
                <a:gd name="adj1" fmla="val 9000000"/>
                <a:gd name="adj2" fmla="val 16200000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 dirty="0"/>
            </a:p>
          </p:txBody>
        </p:sp>
        <p:sp>
          <p:nvSpPr>
            <p:cNvPr id="91" name="箭號: 圓形 90">
              <a:extLst>
                <a:ext uri="{FF2B5EF4-FFF2-40B4-BE49-F238E27FC236}">
                  <a16:creationId xmlns:a16="http://schemas.microsoft.com/office/drawing/2014/main" xmlns="" id="{EB673DB4-BDC0-4AE8-9D68-76575496ACB0}"/>
                </a:ext>
              </a:extLst>
            </p:cNvPr>
            <p:cNvSpPr/>
            <p:nvPr/>
          </p:nvSpPr>
          <p:spPr>
            <a:xfrm>
              <a:off x="2724380" y="1449939"/>
              <a:ext cx="3836416" cy="3836416"/>
            </a:xfrm>
            <a:prstGeom prst="circularArrow">
              <a:avLst>
                <a:gd name="adj1" fmla="val 5085"/>
                <a:gd name="adj2" fmla="val 327528"/>
                <a:gd name="adj3" fmla="val 1472472"/>
                <a:gd name="adj4" fmla="val 16199432"/>
                <a:gd name="adj5" fmla="val 5932"/>
              </a:avLst>
            </a:prstGeom>
            <a:solidFill>
              <a:srgbClr val="70AD47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2" name="箭號: 圓形 91">
              <a:extLst>
                <a:ext uri="{FF2B5EF4-FFF2-40B4-BE49-F238E27FC236}">
                  <a16:creationId xmlns:a16="http://schemas.microsoft.com/office/drawing/2014/main" xmlns="" id="{AB253FB4-140C-43DE-9E4C-B061553C36DB}"/>
                </a:ext>
              </a:extLst>
            </p:cNvPr>
            <p:cNvSpPr/>
            <p:nvPr/>
          </p:nvSpPr>
          <p:spPr>
            <a:xfrm>
              <a:off x="2653792" y="1571644"/>
              <a:ext cx="3836416" cy="3836416"/>
            </a:xfrm>
            <a:prstGeom prst="circularArrow">
              <a:avLst>
                <a:gd name="adj1" fmla="val 5085"/>
                <a:gd name="adj2" fmla="val 327528"/>
                <a:gd name="adj3" fmla="val 8671970"/>
                <a:gd name="adj4" fmla="val 1800502"/>
                <a:gd name="adj5" fmla="val 5932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3" name="箭號: 圓形 92">
              <a:extLst>
                <a:ext uri="{FF2B5EF4-FFF2-40B4-BE49-F238E27FC236}">
                  <a16:creationId xmlns:a16="http://schemas.microsoft.com/office/drawing/2014/main" xmlns="" id="{AE15334C-E79F-458E-9A10-82A17A4D8D7E}"/>
                </a:ext>
              </a:extLst>
            </p:cNvPr>
            <p:cNvSpPr/>
            <p:nvPr/>
          </p:nvSpPr>
          <p:spPr>
            <a:xfrm>
              <a:off x="2583203" y="1449939"/>
              <a:ext cx="3836416" cy="3836416"/>
            </a:xfrm>
            <a:prstGeom prst="circularArrow">
              <a:avLst>
                <a:gd name="adj1" fmla="val 5085"/>
                <a:gd name="adj2" fmla="val 327528"/>
                <a:gd name="adj3" fmla="val 15873039"/>
                <a:gd name="adj4" fmla="val 9000000"/>
                <a:gd name="adj5" fmla="val 5932"/>
              </a:avLst>
            </a:prstGeom>
            <a:solidFill>
              <a:srgbClr val="EC721E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57" name="TextBox 62">
            <a:extLst>
              <a:ext uri="{FF2B5EF4-FFF2-40B4-BE49-F238E27FC236}">
                <a16:creationId xmlns:a16="http://schemas.microsoft.com/office/drawing/2014/main" xmlns="" id="{3217A2E3-76B0-42EE-B210-23E2285D7A9B}"/>
              </a:ext>
            </a:extLst>
          </p:cNvPr>
          <p:cNvSpPr txBox="1"/>
          <p:nvPr/>
        </p:nvSpPr>
        <p:spPr>
          <a:xfrm>
            <a:off x="1131307" y="3183195"/>
            <a:ext cx="3369698" cy="40011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zh-TW"/>
            </a:defPPr>
            <a:lvl1pPr algn="ctr" hangingPunct="0">
              <a:defRPr sz="24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 defTabSz="844083">
              <a:defRPr/>
            </a:pPr>
            <a:r>
              <a:rPr lang="zh-TW" altLang="en-US" sz="2000" kern="0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爭取進入市場佈局投資發展</a:t>
            </a:r>
          </a:p>
        </p:txBody>
      </p:sp>
      <p:sp>
        <p:nvSpPr>
          <p:cNvPr id="35" name="TextBox 62">
            <a:extLst>
              <a:ext uri="{FF2B5EF4-FFF2-40B4-BE49-F238E27FC236}">
                <a16:creationId xmlns:a16="http://schemas.microsoft.com/office/drawing/2014/main" xmlns="" id="{A7603069-0193-47A1-849F-EAB188EBD10A}"/>
              </a:ext>
            </a:extLst>
          </p:cNvPr>
          <p:cNvSpPr txBox="1"/>
          <p:nvPr/>
        </p:nvSpPr>
        <p:spPr>
          <a:xfrm>
            <a:off x="5057230" y="3183195"/>
            <a:ext cx="2730140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zh-TW"/>
            </a:defPPr>
            <a:lvl1pPr algn="ctr" hangingPunct="0">
              <a:defRPr sz="24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 defTabSz="844083">
              <a:defRPr/>
            </a:pPr>
            <a:r>
              <a:rPr lang="zh-TW" altLang="en-US" sz="2000" kern="0" dirty="0">
                <a:solidFill>
                  <a:prstClr val="white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強化國際環保外交交流</a:t>
            </a: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xmlns="" id="{44C81B5B-4341-4550-9757-1A17DA205140}"/>
              </a:ext>
            </a:extLst>
          </p:cNvPr>
          <p:cNvSpPr txBox="1"/>
          <p:nvPr/>
        </p:nvSpPr>
        <p:spPr>
          <a:xfrm>
            <a:off x="3258976" y="1164084"/>
            <a:ext cx="2847800" cy="40011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zh-TW"/>
            </a:defPPr>
            <a:lvl1pPr algn="ctr" hangingPunct="0">
              <a:defRPr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 defTabSz="844083">
              <a:defRPr/>
            </a:pPr>
            <a:r>
              <a:rPr lang="zh-TW" altLang="en-US" sz="2000" kern="0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掌握環保市場合作機會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28935706-C847-4D7B-8C73-A4FFE1F791CC}"/>
              </a:ext>
            </a:extLst>
          </p:cNvPr>
          <p:cNvSpPr/>
          <p:nvPr/>
        </p:nvSpPr>
        <p:spPr>
          <a:xfrm>
            <a:off x="1803544" y="3713090"/>
            <a:ext cx="2760667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 eaLnBrk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u"/>
            </a:pPr>
            <a:r>
              <a:rPr lang="zh-TW" altLang="en-US" kern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藉</a:t>
            </a:r>
            <a:r>
              <a:rPr lang="zh-TW" altLang="en-US" kern="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由駐外單位</a:t>
            </a:r>
            <a:r>
              <a:rPr lang="zh-TW" altLang="en-US" kern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引薦當地業者洽談</a:t>
            </a:r>
            <a:r>
              <a:rPr lang="zh-TW" altLang="en-US" b="1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產學研合作</a:t>
            </a:r>
            <a:r>
              <a:rPr lang="zh-TW" altLang="en-US" kern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，做到</a:t>
            </a:r>
            <a:r>
              <a:rPr lang="zh-TW" altLang="en-US" b="1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產業在地化</a:t>
            </a:r>
            <a:endParaRPr lang="en-US" altLang="zh-TW" b="1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80975" lvl="0" indent="-180975" eaLnBrk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u"/>
            </a:pPr>
            <a:r>
              <a:rPr lang="zh-TW" altLang="en-US" kern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蒐集市場與政策方向，規劃</a:t>
            </a:r>
            <a:r>
              <a:rPr lang="zh-TW" altLang="en-US" b="1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短中長期</a:t>
            </a:r>
            <a:r>
              <a:rPr lang="zh-TW" altLang="en-US" kern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發展</a:t>
            </a:r>
            <a:r>
              <a:rPr lang="zh-TW" altLang="en-US" b="1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目標</a:t>
            </a:r>
            <a:r>
              <a:rPr lang="zh-TW" altLang="en-US" kern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TW" altLang="en-US" b="1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投資布局策略</a:t>
            </a:r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xmlns="" id="{121B2EA3-0FA8-4C8A-B583-5C0644098EF1}"/>
              </a:ext>
            </a:extLst>
          </p:cNvPr>
          <p:cNvSpPr/>
          <p:nvPr/>
        </p:nvSpPr>
        <p:spPr>
          <a:xfrm>
            <a:off x="5006160" y="3764341"/>
            <a:ext cx="2364869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 eaLnBrk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u"/>
            </a:pP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辦理</a:t>
            </a:r>
            <a:r>
              <a:rPr lang="zh-TW" altLang="en-US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雙、</a:t>
            </a: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多邊</a:t>
            </a:r>
            <a:r>
              <a:rPr lang="zh-TW" altLang="en-US" b="1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環保交流活動</a:t>
            </a: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深化環保</a:t>
            </a: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合作</a:t>
            </a:r>
            <a:endParaRPr lang="en-US" altLang="zh-TW" kern="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180975" lvl="0" indent="-180975" eaLnBrk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u"/>
            </a:pPr>
            <a:r>
              <a:rPr lang="zh-TW" altLang="en-US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TW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MOU</a:t>
            </a:r>
            <a:r>
              <a:rPr lang="zh-TW" altLang="en-US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架構下，讓</a:t>
            </a: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業者可尋求</a:t>
            </a:r>
            <a:r>
              <a:rPr lang="zh-TW" altLang="en-US" b="1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國際合作商機</a:t>
            </a:r>
            <a:endParaRPr lang="en-US" altLang="zh-TW" b="1" kern="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xmlns="" id="{9E762A93-61FC-43E2-81EC-9E547A9EBDFB}"/>
              </a:ext>
            </a:extLst>
          </p:cNvPr>
          <p:cNvSpPr/>
          <p:nvPr/>
        </p:nvSpPr>
        <p:spPr>
          <a:xfrm>
            <a:off x="2955318" y="1651890"/>
            <a:ext cx="3217786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 eaLnBrk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u"/>
            </a:pP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持續簽署雙邊</a:t>
            </a:r>
            <a:r>
              <a:rPr lang="zh-TW" altLang="en-US" b="1" kern="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環保合作協定</a:t>
            </a:r>
          </a:p>
          <a:p>
            <a:pPr marL="180975" indent="-180975" eaLnBrk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u"/>
            </a:pP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透由</a:t>
            </a:r>
            <a:r>
              <a:rPr lang="zh-TW" altLang="en-US" b="1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新南向環保產業策略聯盟</a:t>
            </a:r>
            <a:r>
              <a:rPr lang="zh-TW" altLang="en-US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，進行技術示範交流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xmlns="" id="{BDB0A992-6F13-4E42-A833-537757CEA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417" y="1189316"/>
            <a:ext cx="1624792" cy="1169850"/>
          </a:xfrm>
          <a:prstGeom prst="rect">
            <a:avLst/>
          </a:prstGeom>
        </p:spPr>
      </p:pic>
      <p:pic>
        <p:nvPicPr>
          <p:cNvPr id="51" name="圖片 50">
            <a:extLst>
              <a:ext uri="{FF2B5EF4-FFF2-40B4-BE49-F238E27FC236}">
                <a16:creationId xmlns:a16="http://schemas.microsoft.com/office/drawing/2014/main" xmlns="" id="{70C573F0-2AD1-4817-8F62-455ADB785A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37332" y="5101424"/>
            <a:ext cx="874719" cy="869336"/>
          </a:xfrm>
          <a:prstGeom prst="rect">
            <a:avLst/>
          </a:prstGeom>
        </p:spPr>
      </p:pic>
      <p:pic>
        <p:nvPicPr>
          <p:cNvPr id="20" name="圖片 19">
            <a:extLst>
              <a:ext uri="{FF2B5EF4-FFF2-40B4-BE49-F238E27FC236}">
                <a16:creationId xmlns:a16="http://schemas.microsoft.com/office/drawing/2014/main" xmlns="" id="{81C6CB5B-178A-4BDD-ACC0-B4B251F2D4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5130" y="988861"/>
            <a:ext cx="1494169" cy="1494169"/>
          </a:xfrm>
          <a:prstGeom prst="rect">
            <a:avLst/>
          </a:prstGeom>
        </p:spPr>
      </p:pic>
      <p:pic>
        <p:nvPicPr>
          <p:cNvPr id="53" name="圖片 52">
            <a:extLst>
              <a:ext uri="{FF2B5EF4-FFF2-40B4-BE49-F238E27FC236}">
                <a16:creationId xmlns:a16="http://schemas.microsoft.com/office/drawing/2014/main" xmlns="" id="{2FD0390C-EB0D-4039-B8F2-37E5F153C4F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70305" y="3163288"/>
            <a:ext cx="1127910" cy="781544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xmlns="" id="{0D305A91-1190-44B9-A3F6-FAFAD52E7C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28" y="5415397"/>
            <a:ext cx="1942792" cy="1160818"/>
          </a:xfrm>
          <a:prstGeom prst="rect">
            <a:avLst/>
          </a:prstGeom>
        </p:spPr>
      </p:pic>
      <p:pic>
        <p:nvPicPr>
          <p:cNvPr id="2" name="圖片 1">
            <a:extLst>
              <a:ext uri="{FF2B5EF4-FFF2-40B4-BE49-F238E27FC236}">
                <a16:creationId xmlns:a16="http://schemas.microsoft.com/office/drawing/2014/main" xmlns="" id="{43D6DD2A-9618-4D34-B8AF-CD84A8EA57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42120" y="5499649"/>
            <a:ext cx="987399" cy="821942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7455FA53-DFD7-4664-91A7-7D2E4D49B6FA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106776" y="1727874"/>
            <a:ext cx="776353" cy="776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1228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673848" y="2074628"/>
            <a:ext cx="8092300" cy="4121984"/>
            <a:chOff x="403397" y="1636311"/>
            <a:chExt cx="8092300" cy="4121984"/>
          </a:xfrm>
        </p:grpSpPr>
        <p:sp>
          <p:nvSpPr>
            <p:cNvPr id="5" name="矩形 4"/>
            <p:cNvSpPr/>
            <p:nvPr/>
          </p:nvSpPr>
          <p:spPr>
            <a:xfrm>
              <a:off x="403397" y="4147554"/>
              <a:ext cx="2828913" cy="150810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175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180975" lvl="4" indent="-180975" algn="just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7030A0"/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建立都市垃圾焚化示範廠</a:t>
              </a:r>
              <a:endPara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marL="180975" lvl="4" indent="-180975" algn="just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7030A0"/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辦理國際環保論壇</a:t>
              </a:r>
              <a:endPara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marL="180975" lvl="4" indent="-180975" algn="just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7030A0"/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帶領環保產業海外輸出交流</a:t>
              </a:r>
            </a:p>
          </p:txBody>
        </p:sp>
        <p:sp>
          <p:nvSpPr>
            <p:cNvPr id="6" name="矩形 5"/>
            <p:cNvSpPr/>
            <p:nvPr/>
          </p:nvSpPr>
          <p:spPr>
            <a:xfrm>
              <a:off x="403397" y="1636311"/>
              <a:ext cx="2578310" cy="135421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180975" lvl="4" indent="-180975" eaLnBrk="1" hangingPunct="1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5">
                    <a:lumMod val="75000"/>
                  </a:schemeClr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蒐集海外環保產業商情</a:t>
              </a:r>
              <a:endPara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marL="180975" lvl="4" indent="-180975" eaLnBrk="1" hangingPunct="1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5">
                    <a:lumMod val="75000"/>
                  </a:schemeClr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協助業者爭取政府補助資源</a:t>
              </a:r>
              <a:endParaRPr lang="en-US" altLang="zh-TW" sz="1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5947803" y="4034746"/>
              <a:ext cx="2547894" cy="172354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175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180975" lvl="4" indent="-180975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669900"/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kern="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持續辦理</a:t>
              </a:r>
              <a:r>
                <a:rPr lang="zh-TW" altLang="en-US" sz="1600" kern="0" dirty="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相關國際交流活動</a:t>
              </a:r>
              <a:endParaRPr lang="en-US" altLang="zh-TW" sz="1600" kern="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marL="180975" lvl="4" indent="-180975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669900"/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kern="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辦理新南向國家環保高官培訓與教育宣導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5860173" y="1636311"/>
              <a:ext cx="2547894" cy="193446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180975" lvl="4" indent="-180975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C00000"/>
                </a:buClr>
                <a:buSzPct val="100000"/>
                <a:buFont typeface="Wingdings" pitchFamily="2" charset="2"/>
                <a:buChar char="v"/>
                <a:defRPr/>
              </a:pP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透過</a:t>
              </a:r>
              <a:r>
                <a:rPr lang="zh-TW" altLang="en-US" sz="1600" dirty="0" smtClean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外館或</a:t>
              </a:r>
              <a:r>
                <a:rPr lang="zh-TW" altLang="en-US" sz="16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雙邊交流，瞭解新南向重點國家亟需解決的環境問題，並邀請專家學者前往提出解決方案</a:t>
              </a:r>
            </a:p>
          </p:txBody>
        </p:sp>
        <p:grpSp>
          <p:nvGrpSpPr>
            <p:cNvPr id="9" name="Group 25"/>
            <p:cNvGrpSpPr/>
            <p:nvPr/>
          </p:nvGrpSpPr>
          <p:grpSpPr bwMode="gray">
            <a:xfrm>
              <a:off x="2778183" y="1746733"/>
              <a:ext cx="3291840" cy="3291840"/>
              <a:chOff x="2606822" y="2123718"/>
              <a:chExt cx="3952386" cy="3803128"/>
            </a:xfrm>
            <a:effectLst>
              <a:outerShdw blurRad="114300" dist="1397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glow" dir="t">
                <a:rot lat="0" lon="0" rev="2400000"/>
              </a:lightRig>
            </a:scene3d>
          </p:grpSpPr>
          <p:sp>
            <p:nvSpPr>
              <p:cNvPr id="16" name="TG_Pie 37"/>
              <p:cNvSpPr/>
              <p:nvPr/>
            </p:nvSpPr>
            <p:spPr bwMode="gray">
              <a:xfrm>
                <a:off x="2622329" y="2125092"/>
                <a:ext cx="3936879" cy="3796158"/>
              </a:xfrm>
              <a:prstGeom prst="pie">
                <a:avLst>
                  <a:gd name="adj1" fmla="val 16167025"/>
                  <a:gd name="adj2" fmla="val 21592877"/>
                </a:avLst>
              </a:prstGeom>
              <a:gradFill flip="none" rotWithShape="1">
                <a:gsLst>
                  <a:gs pos="0">
                    <a:srgbClr val="C0504D">
                      <a:shade val="30000"/>
                      <a:satMod val="115000"/>
                    </a:srgbClr>
                  </a:gs>
                  <a:gs pos="50000">
                    <a:srgbClr val="C0504D">
                      <a:shade val="67500"/>
                      <a:satMod val="115000"/>
                    </a:srgbClr>
                  </a:gs>
                  <a:gs pos="100000">
                    <a:srgbClr val="C0504D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softEdge">
                <a:bevelT w="88900" h="88900"/>
              </a:sp3d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G_Pie 36"/>
              <p:cNvSpPr/>
              <p:nvPr/>
            </p:nvSpPr>
            <p:spPr bwMode="gray">
              <a:xfrm>
                <a:off x="2606822" y="2126484"/>
                <a:ext cx="3936880" cy="3796158"/>
              </a:xfrm>
              <a:prstGeom prst="pie">
                <a:avLst>
                  <a:gd name="adj1" fmla="val 10794024"/>
                  <a:gd name="adj2" fmla="val 16200000"/>
                </a:avLst>
              </a:prstGeom>
              <a:gradFill flip="none" rotWithShape="1">
                <a:gsLst>
                  <a:gs pos="0">
                    <a:srgbClr val="4BACC6">
                      <a:lumMod val="50000"/>
                    </a:srgbClr>
                  </a:gs>
                  <a:gs pos="50000">
                    <a:srgbClr val="4BACC6">
                      <a:lumMod val="75000"/>
                    </a:srgbClr>
                  </a:gs>
                  <a:gs pos="100000">
                    <a:srgbClr val="4BACC6"/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softEdge">
                <a:bevelT w="88900" h="88900"/>
                <a:contourClr>
                  <a:srgbClr val="8064A2"/>
                </a:contourClr>
              </a:sp3d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G_Pie 39"/>
              <p:cNvSpPr/>
              <p:nvPr/>
            </p:nvSpPr>
            <p:spPr bwMode="gray">
              <a:xfrm>
                <a:off x="2610309" y="2130688"/>
                <a:ext cx="3936880" cy="3796158"/>
              </a:xfrm>
              <a:prstGeom prst="pie">
                <a:avLst>
                  <a:gd name="adj1" fmla="val 5393760"/>
                  <a:gd name="adj2" fmla="val 10783517"/>
                </a:avLst>
              </a:prstGeom>
              <a:gradFill flip="none" rotWithShape="1">
                <a:gsLst>
                  <a:gs pos="0">
                    <a:srgbClr val="8064A2">
                      <a:lumMod val="50000"/>
                    </a:srgbClr>
                  </a:gs>
                  <a:gs pos="50000">
                    <a:srgbClr val="8064A2"/>
                  </a:gs>
                  <a:gs pos="100000">
                    <a:srgbClr val="8064A2">
                      <a:lumMod val="60000"/>
                      <a:lumOff val="40000"/>
                    </a:srgbClr>
                  </a:gs>
                </a:gsLst>
                <a:lin ang="1890000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softEdge">
                <a:bevelT w="88900" h="88900"/>
              </a:sp3d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4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G_Pie 38"/>
              <p:cNvSpPr/>
              <p:nvPr/>
            </p:nvSpPr>
            <p:spPr bwMode="gray">
              <a:xfrm>
                <a:off x="2619702" y="2123718"/>
                <a:ext cx="3936880" cy="3796158"/>
              </a:xfrm>
              <a:prstGeom prst="pie">
                <a:avLst>
                  <a:gd name="adj1" fmla="val 9002"/>
                  <a:gd name="adj2" fmla="val 5407225"/>
                </a:avLst>
              </a:prstGeom>
              <a:gradFill flip="none" rotWithShape="1">
                <a:gsLst>
                  <a:gs pos="0">
                    <a:srgbClr val="9BBB59">
                      <a:shade val="30000"/>
                      <a:satMod val="115000"/>
                    </a:srgbClr>
                  </a:gs>
                  <a:gs pos="50000">
                    <a:srgbClr val="9BBB59">
                      <a:shade val="67500"/>
                      <a:satMod val="115000"/>
                    </a:srgbClr>
                  </a:gs>
                  <a:gs pos="100000">
                    <a:srgbClr val="9BBB5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softEdge">
                <a:bevelT w="88900" h="88900"/>
              </a:sp3d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 sz="2000" b="1" kern="0" dirty="0">
                  <a:solidFill>
                    <a:srgbClr val="000000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TG_Rectangle 42"/>
            <p:cNvSpPr/>
            <p:nvPr/>
          </p:nvSpPr>
          <p:spPr bwMode="gray">
            <a:xfrm>
              <a:off x="3081989" y="2030971"/>
              <a:ext cx="2909542" cy="2835621"/>
            </a:xfrm>
            <a:prstGeom prst="rect">
              <a:avLst/>
            </a:prstGeom>
            <a:noFill/>
            <a:effectLst/>
          </p:spPr>
          <p:txBody>
            <a:bodyPr spcFirstLastPara="1" wrap="none">
              <a:prstTxWarp prst="textArchUp">
                <a:avLst>
                  <a:gd name="adj" fmla="val 11292041"/>
                </a:avLst>
              </a:prstTxWarp>
              <a:spAutoFit/>
            </a:bodyPr>
            <a:lstStyle/>
            <a:p>
              <a:pPr>
                <a:defRPr/>
              </a:pPr>
              <a:r>
                <a:rPr lang="zh-TW" altLang="en-US" sz="2400" b="1" kern="0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提供諮詢服務</a:t>
              </a:r>
            </a:p>
          </p:txBody>
        </p:sp>
        <p:sp>
          <p:nvSpPr>
            <p:cNvPr id="11" name="TG_Rectangle 44"/>
            <p:cNvSpPr/>
            <p:nvPr/>
          </p:nvSpPr>
          <p:spPr bwMode="gray">
            <a:xfrm>
              <a:off x="2884343" y="2063096"/>
              <a:ext cx="2909541" cy="2835621"/>
            </a:xfrm>
            <a:prstGeom prst="rect">
              <a:avLst/>
            </a:prstGeom>
            <a:noFill/>
          </p:spPr>
          <p:txBody>
            <a:bodyPr spcFirstLastPara="1" wrap="none">
              <a:prstTxWarp prst="textArchUp">
                <a:avLst>
                  <a:gd name="adj" fmla="val 11402391"/>
                </a:avLst>
              </a:prstTxWarp>
              <a:spAutoFit/>
            </a:bodyPr>
            <a:lstStyle/>
            <a:p>
              <a:pPr algn="r">
                <a:defRPr/>
              </a:pPr>
              <a:r>
                <a:rPr lang="zh-TW" altLang="en-US" sz="2400" b="1" kern="0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挹注輸出能量</a:t>
              </a:r>
              <a:endParaRPr kumimoji="0" lang="en-US" sz="2400" b="1" kern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12" name="TG_Rectangle 45"/>
            <p:cNvSpPr/>
            <p:nvPr/>
          </p:nvSpPr>
          <p:spPr bwMode="gray">
            <a:xfrm>
              <a:off x="2836379" y="1810687"/>
              <a:ext cx="3023794" cy="3025344"/>
            </a:xfrm>
            <a:prstGeom prst="rect">
              <a:avLst/>
            </a:prstGeom>
            <a:noFill/>
          </p:spPr>
          <p:txBody>
            <a:bodyPr spcFirstLastPara="1" wrap="none">
              <a:prstTxWarp prst="textArchDown">
                <a:avLst>
                  <a:gd name="adj" fmla="val 527553"/>
                </a:avLst>
              </a:prstTxWarp>
              <a:sp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2400" b="1" kern="0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跨部資源合作</a:t>
              </a:r>
              <a:endParaRPr kumimoji="0" lang="en-US" sz="2400" b="1" kern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13" name="TG_Rectangle 46"/>
            <p:cNvSpPr/>
            <p:nvPr/>
          </p:nvSpPr>
          <p:spPr bwMode="gray">
            <a:xfrm rot="183730">
              <a:off x="3031673" y="1887112"/>
              <a:ext cx="3023796" cy="3025344"/>
            </a:xfrm>
            <a:prstGeom prst="rect">
              <a:avLst/>
            </a:prstGeom>
            <a:noFill/>
          </p:spPr>
          <p:txBody>
            <a:bodyPr spcFirstLastPara="1" wrap="none">
              <a:prstTxWarp prst="textArchDown">
                <a:avLst>
                  <a:gd name="adj" fmla="val 602141"/>
                </a:avLst>
              </a:prstTxWarp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TW" altLang="en-US" sz="2400" b="1" kern="0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示範觀摩推廣</a:t>
              </a:r>
              <a:endParaRPr kumimoji="0" lang="en-US" sz="2400" b="1" kern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14" name="TG_Oval 19"/>
            <p:cNvSpPr/>
            <p:nvPr/>
          </p:nvSpPr>
          <p:spPr bwMode="gray">
            <a:xfrm>
              <a:off x="3298599" y="2295130"/>
              <a:ext cx="2236381" cy="2220881"/>
            </a:xfrm>
            <a:prstGeom prst="donut">
              <a:avLst>
                <a:gd name="adj" fmla="val 16658"/>
              </a:avLst>
            </a:prstGeom>
            <a:gradFill>
              <a:gsLst>
                <a:gs pos="0">
                  <a:sysClr val="windowText" lastClr="000000">
                    <a:alpha val="50000"/>
                  </a:sysClr>
                </a:gs>
                <a:gs pos="25000">
                  <a:sysClr val="windowText" lastClr="000000">
                    <a:lumMod val="65000"/>
                    <a:alpha val="50000"/>
                  </a:sysClr>
                </a:gs>
                <a:gs pos="50000">
                  <a:sysClr val="windowText" lastClr="000000">
                    <a:lumMod val="50000"/>
                    <a:alpha val="50000"/>
                  </a:sysClr>
                </a:gs>
                <a:gs pos="75000">
                  <a:sysClr val="windowText" lastClr="000000">
                    <a:lumMod val="65000"/>
                    <a:alpha val="50000"/>
                  </a:sysClr>
                </a:gs>
                <a:gs pos="100000">
                  <a:sysClr val="windowText" lastClr="000000">
                    <a:alpha val="50000"/>
                  </a:sysClr>
                </a:gs>
              </a:gsLst>
              <a:lin ang="5400000" scaled="0"/>
            </a:gradFill>
            <a:ln w="28575" cap="flat" cmpd="sng" algn="ctr">
              <a:solidFill>
                <a:sysClr val="window" lastClr="FFFFFF">
                  <a:alpha val="30000"/>
                </a:sysClr>
              </a:solidFill>
              <a:prstDash val="solid"/>
            </a:ln>
            <a:effectLst>
              <a:outerShdw blurRad="63500" sx="102000" sy="102000" algn="ctr" rotWithShape="0">
                <a:srgbClr val="FFFFFF">
                  <a:alpha val="40000"/>
                </a:srgbClr>
              </a:outerShdw>
            </a:effectLst>
            <a:scene3d>
              <a:camera prst="orthographicFront"/>
              <a:lightRig rig="brightRoom" dir="t"/>
            </a:scene3d>
            <a:sp3d prstMaterial="clear">
              <a:bevelT w="635000" h="254000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sz="2000" b="1" kern="0">
                <a:solidFill>
                  <a:srgbClr val="FFFF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  <p:sp>
          <p:nvSpPr>
            <p:cNvPr id="15" name="TG_Oval 19"/>
            <p:cNvSpPr/>
            <p:nvPr/>
          </p:nvSpPr>
          <p:spPr bwMode="gray">
            <a:xfrm>
              <a:off x="3423215" y="2410457"/>
              <a:ext cx="1987148" cy="1990509"/>
            </a:xfrm>
            <a:prstGeom prst="ellipse">
              <a:avLst/>
            </a:prstGeom>
            <a:gradFill flip="none" rotWithShape="1">
              <a:gsLst>
                <a:gs pos="0">
                  <a:srgbClr val="FFFFFF"/>
                </a:gs>
                <a:gs pos="45000">
                  <a:srgbClr val="EAEAEA"/>
                </a:gs>
                <a:gs pos="68000">
                  <a:srgbClr val="DDDDDD"/>
                </a:gs>
              </a:gsLst>
              <a:path path="circle">
                <a:fillToRect l="50000" t="50000" r="50000" b="50000"/>
              </a:path>
              <a:tileRect/>
            </a:gradFill>
            <a:ln w="28575" cap="flat" cmpd="sng" algn="ctr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flat" dir="t">
                <a:rot lat="0" lon="0" rev="6000000"/>
              </a:lightRig>
            </a:scene3d>
            <a:sp3d prstMaterial="flat">
              <a:bevelT w="1143000" h="1143000"/>
              <a:bevelB w="0" h="0"/>
              <a:contourClr>
                <a:srgbClr val="9BBB59"/>
              </a:contourClr>
            </a:sp3d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TW" altLang="en-US" sz="4800" b="1" kern="0" dirty="0">
                  <a:solidFill>
                    <a:srgbClr val="002060"/>
                  </a:solidFill>
                  <a:effectLst>
                    <a:glow rad="101600">
                      <a:srgbClr val="FFFFFF">
                        <a:alpha val="60000"/>
                      </a:srgbClr>
                    </a:glow>
                  </a:effectLst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精進</a:t>
              </a:r>
              <a:endParaRPr lang="en-US" altLang="zh-TW" sz="4800" b="1" kern="0" dirty="0">
                <a:solidFill>
                  <a:srgbClr val="002060"/>
                </a:solidFill>
                <a:effectLst>
                  <a:glow rad="101600">
                    <a:srgbClr val="FFFFFF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TW" altLang="en-US" sz="4800" b="1" kern="0" dirty="0">
                  <a:solidFill>
                    <a:srgbClr val="002060"/>
                  </a:solidFill>
                  <a:effectLst>
                    <a:glow rad="101600">
                      <a:srgbClr val="FFFFFF">
                        <a:alpha val="60000"/>
                      </a:srgbClr>
                    </a:glow>
                  </a:effectLst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作為</a:t>
              </a:r>
              <a:endParaRPr kumimoji="0" lang="zh-TW" altLang="en-US" sz="4800" b="1" kern="0" dirty="0">
                <a:solidFill>
                  <a:srgbClr val="002060"/>
                </a:solidFill>
                <a:effectLst>
                  <a:glow rad="101600">
                    <a:srgbClr val="FFFFFF">
                      <a:alpha val="60000"/>
                    </a:srgbClr>
                  </a:glo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標題 1"/>
          <p:cNvSpPr txBox="1">
            <a:spLocks/>
          </p:cNvSpPr>
          <p:nvPr/>
        </p:nvSpPr>
        <p:spPr>
          <a:xfrm>
            <a:off x="2261272" y="131020"/>
            <a:ext cx="4764706" cy="7971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zh-TW" altLang="en-US" sz="4000" b="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肆、精進作為</a:t>
            </a:r>
          </a:p>
        </p:txBody>
      </p:sp>
      <p:sp>
        <p:nvSpPr>
          <p:cNvPr id="21" name="圓角矩形 20"/>
          <p:cNvSpPr/>
          <p:nvPr/>
        </p:nvSpPr>
        <p:spPr>
          <a:xfrm>
            <a:off x="1126431" y="1005127"/>
            <a:ext cx="5762049" cy="95916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/>
          <p:cNvSpPr/>
          <p:nvPr/>
        </p:nvSpPr>
        <p:spPr>
          <a:xfrm>
            <a:off x="639708" y="602377"/>
            <a:ext cx="1720343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zh-TW" sz="2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109</a:t>
            </a:r>
            <a:r>
              <a:rPr lang="zh-TW" altLang="en-US" sz="2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KPI</a:t>
            </a:r>
            <a:endParaRPr lang="zh-TW" altLang="en-US" sz="2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矩形 100"/>
          <p:cNvSpPr>
            <a:spLocks noChangeArrowheads="1"/>
          </p:cNvSpPr>
          <p:nvPr/>
        </p:nvSpPr>
        <p:spPr bwMode="auto">
          <a:xfrm>
            <a:off x="1169532" y="1105074"/>
            <a:ext cx="4961092" cy="90024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285750" indent="-285750">
              <a:lnSpc>
                <a:spcPts val="21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持續強化國際交流</a:t>
            </a:r>
            <a:endParaRPr lang="en-US" altLang="zh-TW" sz="2400" b="1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1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協助廠商爭取海外標案</a:t>
            </a:r>
            <a:endParaRPr lang="en-US" altLang="zh-TW" sz="2400" b="1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85750" indent="-285750">
              <a:lnSpc>
                <a:spcPts val="21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協助至少</a:t>
            </a:r>
            <a:r>
              <a:rPr lang="en-US" altLang="zh-TW" sz="24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家業者赴海外完成拓點</a:t>
            </a:r>
          </a:p>
        </p:txBody>
      </p:sp>
    </p:spTree>
    <p:extLst>
      <p:ext uri="{BB962C8B-B14F-4D97-AF65-F5344CB8AC3E}">
        <p14:creationId xmlns:p14="http://schemas.microsoft.com/office/powerpoint/2010/main" xmlns="" val="315909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2037348"/>
            <a:ext cx="4191000" cy="20213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391400" y="2037348"/>
            <a:ext cx="1752600" cy="20213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4371474" y="2263171"/>
            <a:ext cx="28394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簡報完畢</a:t>
            </a:r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敬請指教</a:t>
            </a: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3A07-8517-49F3-9DCC-4A4570E77CAB}" type="slidenum">
              <a:rPr lang="zh-TW" altLang="en-US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2022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</TotalTime>
  <Words>511</Words>
  <Application>Microsoft Office PowerPoint</Application>
  <PresentationFormat>如螢幕大小 (4:3)</PresentationFormat>
  <Paragraphs>135</Paragraphs>
  <Slides>7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工程產業全球化平臺第12次會議  明年度環保輸出團隊之推動作法</vt:lpstr>
      <vt:lpstr>投影片 2</vt:lpstr>
      <vt:lpstr>壹、推動範疇</vt:lpstr>
      <vt:lpstr>貳、輸出團隊推動現況</vt:lpstr>
      <vt:lpstr>投影片 5</vt:lpstr>
      <vt:lpstr>投影片 6</vt:lpstr>
      <vt:lpstr>投影片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Aaron</dc:creator>
  <cp:lastModifiedBy>PCC</cp:lastModifiedBy>
  <cp:revision>112</cp:revision>
  <cp:lastPrinted>2019-06-13T05:35:14Z</cp:lastPrinted>
  <dcterms:created xsi:type="dcterms:W3CDTF">2018-03-29T01:28:10Z</dcterms:created>
  <dcterms:modified xsi:type="dcterms:W3CDTF">2019-12-23T02:49:03Z</dcterms:modified>
</cp:coreProperties>
</file>